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5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tags/tag46.xml" ContentType="application/vnd.openxmlformats-officedocument.presentationml.tags+xml"/>
  <Override PartName="/ppt/notesSlides/notesSlide6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7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8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9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0.xml" ContentType="application/vnd.openxmlformats-officedocument.presentationml.notesSlide+xml"/>
  <Override PartName="/ppt/ink/ink16.xml" ContentType="application/inkml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11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12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9" r:id="rId3"/>
    <p:sldId id="260" r:id="rId4"/>
    <p:sldId id="261" r:id="rId5"/>
    <p:sldId id="13412" r:id="rId6"/>
    <p:sldId id="13424" r:id="rId7"/>
    <p:sldId id="13426" r:id="rId8"/>
    <p:sldId id="13425" r:id="rId9"/>
    <p:sldId id="13477" r:id="rId10"/>
    <p:sldId id="4133" r:id="rId11"/>
    <p:sldId id="13416" r:id="rId12"/>
    <p:sldId id="4134" r:id="rId13"/>
    <p:sldId id="13469" r:id="rId14"/>
    <p:sldId id="13470" r:id="rId15"/>
    <p:sldId id="13478" r:id="rId16"/>
    <p:sldId id="267" r:id="rId17"/>
    <p:sldId id="13439" r:id="rId18"/>
    <p:sldId id="13481" r:id="rId19"/>
    <p:sldId id="13479" r:id="rId20"/>
    <p:sldId id="134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D6CA"/>
    <a:srgbClr val="7965B2"/>
    <a:srgbClr val="001E62"/>
    <a:srgbClr val="F6EB61"/>
    <a:srgbClr val="E2E2E0"/>
    <a:srgbClr val="D6D6D6"/>
    <a:srgbClr val="DBD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000000-0000-0000-0000-000000000000}" v="336" dt="2021-03-11T18:16:08.460"/>
    <p1510:client id="{7CB025D2-7D6A-66EF-B5BF-3221DA1514B0}" v="866" dt="2021-03-11T16:55:11.264"/>
    <p1510:client id="{995FDA75-4FC7-BFD2-5F0A-135C68949673}" v="48" dt="2021-03-10T23:19:03.200"/>
    <p1510:client id="{C4A3BCFF-2500-9C3C-EE02-51F40FFDA5D8}" v="609" dt="2021-03-11T00:13:51.309"/>
    <p1510:client id="{CE93BEAF-E420-B9E8-9F96-9E8F8DF6E9A0}" v="3" dt="2021-03-11T15:12:12.675"/>
    <p1510:client id="{D25D9BFB-3142-AC72-B91F-14B13F308B0D}" v="2580" dt="2021-03-11T23:40:30.822"/>
    <p1510:client id="{E15AD67B-1C13-725E-084D-6E534B99E0F7}" v="15" dt="2021-03-12T02:15:47.677"/>
    <p1510:client id="{F70833C5-FDA3-F2BD-2EF5-1BD257E1DED7}" v="276" dt="2021-03-12T00:43:42.8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78"/>
    <p:restoredTop sz="93792" autoAdjust="0"/>
  </p:normalViewPr>
  <p:slideViewPr>
    <p:cSldViewPr snapToGrid="0">
      <p:cViewPr varScale="1">
        <p:scale>
          <a:sx n="64" d="100"/>
          <a:sy n="64" d="100"/>
        </p:scale>
        <p:origin x="3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1T23:23:23.81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14843 14340 3367 0 0,'0'0'-3367'0'0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1T23:23:27.40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21431 11509 4319 0 0,'-32'-3'6226'0'0,"-15"-3"-6042"0"0,-5-3 480 0 0,-1-3-136 0 0,4-3-96 0 0,2-2-328 0 0,4-2 96 0 0,3 0-128 0 0,2-1 32 0 0,2-1-96 0 0,2-1 64 0 0,3 0-8 0 0,2-1-16 0 0,2 0-40 0 0,3-1-8 0 0,3-1-16 0 0,2-2-40 0 0,1-1 40 0 0,1-2-48 0 0,2-2 64 0 0,1 0 8 0 0,0 0-8 0 0,2 1 0 0 0,0 0 24 0 0,1 0-24 0 0,1 2 0 0 0,2 1-8 0 0,1 0 0 0 0,2 0 8 0 0,1 1-8 0 0,2-1 0 0 0,1-2 16 0 0,1 1-16 0 0,0-2 8 0 0,0-1 0 0 0,1 0 0 0 0,1-2-8 0 0,2 0 8 0 0,1 0-8 0 0,2-1 8 0 0,2 0 0 0 0,2 1 0 0 0,1 2 0 0 0,1 0 0 0 0,1 1-8 0 0,0 2 8 0 0,1 2-8 0 0,1 2 0 0 0,0 2 8 0 0,0 2 0 0 0,1 3-8 0 0,-1 2 8 0 0,0 3-8 0 0,0 2 0 0 0,1 3 8 0 0,-1 2 0 0 0,2 2 0 0 0,1 2 0 0 0,1 1 8 0 0,0 0 8 0 0,0 2-16 0 0,0 2 8 0 0,0 4 8 0 0,-2 4-8 0 0,0 5-8 0 0,-1 5 48 0 0,-1 4-48 0 0,-2 3 0 0 0,-2 3 0 0 0,0 2 0 0 0,-1 2 16 0 0,-2-1-16 0 0,-2 1 0 0 0,-2-2-48 0 0,-1-1 48 0 0,-1 0 144 0 0,-2 0-136 0 0,-1 0 0 0 0,0-1 16 0 0,-1 0 32 0 0,-2 1-48 0 0,0-2 48 0 0,-1 0-56 0 0,-1 0 56 0 0,0-1-48 0 0,-1-1-8 0 0,0 0 8 0 0,-1-2 0 0 0,-2 0 72 0 0,0-2-32 0 0,-1 1 40 0 0,-1 0-24 0 0,-1 0 64 0 0,0-1-48 0 0,-1 1 16 0 0,-1 0-40 0 0,-2 1 0 0 0,0-1 49 0 0,-1 0-33 0 0,0 0-56 0 0,-2-1-16 0 0,1-1 24 0 0,-1-1-16 0 0,1-1 40 0 0,-1-2-48 0 0,0-1 8 0 0,-2 0 0 0 0,-2-2 40 0 0,-3 0-48 0 0,-2-1 0 0 0,-3 0 0 0 0,-2 0 16 0 0,-2-1 48 0 0,-1-1-56 0 0,-1 0 40 0 0,0-2-48 0 0,0 0 8 0 0,1-1 0 0 0,1-1-8 0 0,-1-1 56 0 0,-1 0-56 0 0,-2 0 8 0 0,-2-1-8 0 0,-2 0 8 0 0,0-1 40 0 0,-1 0 32 0 0,1-1 64 0 0,1-2-16 0 0,3-2-32 0 0,2 0-88 0 0,3-1 72 0 0,5 0-56 0 0,4 0 32 0 0,4 0-56 0 0,3-1 0 0 0,3 0-48 0 0,1-2 48 0 0,2-2-16 0 0,0-2-64 0 0,0-1 32 0 0,1-1 48 0 0,0 0-16 0 0,0 1-96 0 0,0 1-32 0 0,0 0 104 0 0,0 0 32 0 0,-1 0-88 0 0,3 1 96 0 0,0 2 16 0 0,2 1-16 0 0,2 1-1737 0 0,5 1-2344 0 0,2 1-4703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1T23:23:27.40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19685 11456 3383 0 0,'6'-1'8666'0'0,"3"0"-8658"0"0,2 3-8 0 0,1 2 0 0 0,0 2 8 0 0,0 2 0 0 0,0 2 0 0 0,0 0 0 0 0,-1 1-8 0 0,1-2 0 0 0,0 1 0 0 0,-1-2 8 0 0,0 0-8 0 0,-1-2 16 0 0,-1 0-16 0 0,-1-1 0 0 0,-1-1 8 0 0,-1 0-8 0 0,-1 0 0 0 0,0 0 0 0 0,-1 1 0 0 0,0-1-8 0 0,-1 0 8 0 0,0 0-8 0 0,0 0 0 0 0,-1 0 0 0 0,0-3-80 0 0,-1-5 80 0 0,0-4 0 0 0,0-5-40 0 0,-1-4-32 0 0,0-3 24 0 0,0-2-48 0 0,0 0 48 0 0,0 0-16 0 0,-1 0-24 0 0,1 2-64 0 0,0 1 88 0 0,0 2 8 0 0,0 2-8 0 0,0 1 72 0 0,0 0 0 0 0,0 1 8 0 0,0 1 0 0 0,0-1-8 0 0,0 2 0 0 0,0 1 8 0 0,0 1-8 0 0,0 2 0 0 0,0 2 0 0 0,0 0-48 0 0,0 2 48 0 0,0-1 0 0 0,0 0 8 0 0,0 0 0 0 0,0-1 0 0 0,0 1 0 0 0,0 0 8 0 0,-1 1 816 0 0,-1 1-744 0 0,-1 1-80 0 0,-2 2 0 0 0,0 1-8 0 0,-1 2 8 0 0,-1 0 8 0 0,0 2-16 0 0,-1 2 8 0 0,0 0-8 0 0,-1 2-8 0 0,0 0-80 0 0,0 1 0 0 0,0-1 24 0 0,0-1-16 0 0,-1 1 64 0 0,-1 0-56 0 0,1 0-32 0 0,-1-1-8 0 0,0 1 32 0 0,1-1-16 0 0,-1 0 96 0 0,2-1-16 0 0,1-2 16 0 0,2 0-24 0 0,2-3 40 0 0,2-1-16 0 0,2-3 8 0 0,1-1-24 0 0,3-1-64 0 0,1-1 72 0 0,2-2 8 0 0,2 1 0 0 0,1-2 0 0 0,1 0 0 0 0,3-2-8 0 0,0-2-8 0 0,0 2 16 0 0,-1 0-8 0 0,-2 0 16 0 0,-2 3-8 0 0,-1 0 0 0 0,-2 1 0 0 0,-1 0 8 0 0,-1 2 8 0 0,-1 2-392 0 0,-1 3 376 0 0,-1 4 128 0 0,-1 4-24 0 0,0 4-104 0 0,-2 3 0 0 0,0 1 16 0 0,-1 1 72 0 0,0 1-72 0 0,1-1-8 0 0,0-1 0 0 0,0-1-8 0 0,1-2-64 0 0,0-2 8 0 0,1-3 48 0 0,0-1-88 0 0,0-4-536 0 0,0-4 624 0 0,0-3-192 0 0,0-3 64 0 0,0-4-8 0 0,1-3 128 0 0,-1-2 0 0 0,0-2-32 0 0,0 0-8 0 0,0-1 0 0 0,0 1 56 0 0,0 2-8 0 0,0 3 0 0 0,0 2 8 0 0,0 2 0 0 0,0 5-224 0 0,0 5 320 0 0,0 7 16 0 0,0 3-96 0 0,0 4 40 0 0,0 2-48 0 0,0 0-8 0 0,0 0 0 0 0,0-2 48 0 0,0-3-48 0 0,-1-3 16 0 0,0-3 32 0 0,0-2-48 0 0,0-4-216 0 0,-1-3 56 0 0,2-2 103 0 0,-1-2-31 0 0,1 0-264 0 0,0 1-8560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1T23:23:27.40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19844 11377 391 0 0,'-7'5'9274'0'0,"-2"4"-9338"0"0,-1 0 64 0 0,1 1-8 0 0,2-1 8 0 0,2-1-24 0 0,2-2-48 0 0,2-1-121 0 0,1-3-727 0 0,0-1 864 0 0,2-3 56 0 0,0 0 8 0 0,-1-1-8 0 0,1-1 8 0 0,0 0 0 0 0,-1 0-8 0 0,1 0 16 0 0,-1 1-16 0 0,2 0 0 0 0,-1 1 0 0 0,1 0-8368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1T23:23:27.40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12250 10028 4063 0 0,'-26'-7'4913'0'0,"-12"-2"-4537"0"0,-4 0-295 0 0,2 3 159 0 0,3 1-160 0 0,3 2 128 0 0,1 1-56 0 0,1 4-24 0 0,0 4 72 0 0,-1 6-144 0 0,-1 3 104 0 0,-2 5-64 0 0,1 2 264 0 0,-2 3-120 0 0,1 1 32 0 0,1 2-144 0 0,1 1-48 0 0,1 3 48 0 0,0 1-48 0 0,3 2 144 0 0,2 1-64 0 0,3 2 104 0 0,2 2-216 0 0,2 4 176 0 0,2 4-216 0 0,2 4 360 0 0,4 2-144 0 0,4 3-120 0 0,4 0-32 0 0,2 2-48 0 0,2 1 24 0 0,4 2-40 0 0,4 2 80 0 0,4 1-80 0 0,12 24 72 0 0,7 10-72 0 0,4-1-8 0 0,1-4 0 0 0,1-7 57 0 0,0-6-9 0 0,-1-4-32 0 0,0-4-32 0 0,-2-1 24 0 0,0 0-8 0 0,-2 1 8 0 0,-3 1 0 0 0,-3 2 80 0 0,-3 2-80 0 0,-3 3 112 0 0,-2 4-112 0 0,-1 3 16 0 0,-2 4 40 0 0,0 3 0 0 0,-1 4-64 0 0,-1 2 8 0 0,0 2 8 0 0,0 0-16 0 0,-1 2 0 0 0,1-1 56 0 0,-1 1-88 0 0,0 0 112 0 0,-1 2-104 0 0,-2 0 80 0 0,-2 1-56 0 0,-3 0 8 0 0,-3 1 64 0 0,-5-1 64 0 0,-7 0-128 0 0,-5-1 152 0 0,-7-3-152 0 0,-4-2 152 0 0,-5-3-160 0 0,-5-3 224 0 0,-4-3-152 0 0,-5-5 88 0 0,-3-2-24 0 0,-5-5-120 0 0,-3-4 112 0 0,-4-4-128 0 0,-4-3 120 0 0,-3-2-112 0 0,-2-4 56 0 0,-4-1-48 0 0,-1-3-16 0 0,-3-1 64 0 0,-2-3-64 0 0,-2-2 8 0 0,-3-1 88 0 0,-2-3-72 0 0,-1-1 96 0 0,-3-3-184 0 0,-2-2 128 0 0,-1-3-80 0 0,-2-3 24 0 0,-1-4-16 0 0,-2-4 8 0 0,0-6 0 0 0,-1-5 8 0 0,0-6-8 0 0,-3-4 0 0 0,-3-4-32 0 0,-2-3-48 0 0,-1-5 48 0 0,-1-4 24 0 0,0-5 16 0 0,2-5-8 0 0,2-3 0 0 0,3-3 0 0 0,4-3-8 0 0,5-1 32 0 0,6-2-80 0 0,6-2 40 0 0,7-1 8 0 0,6-2 16 0 0,7-1-8 0 0,6-2 8 0 0,6 1 0 0 0,5 0 80 0 0,6 2-80 0 0,7 2-16 0 0,6 4 88 0 0,5 3-80 0 0,6 3 16 0 0,3 5 40 0 0,4 3-56 0 0,3 3 0 0 0,2 4 8 0 0,1 1 0 0 0,2 1 496 0 0,0 2-496 0 0,1-1-64 0 0,0-1 64 0 0,1-2-8 0 0,1-1 0 0 0,3-2 8 0 0,3-2-16 0 0,3 0 56 0 0,4-1-128 0 0,4-2 160 0 0,3 0-160 0 0,3 1 88 0 0,2 1-16 0 0,1 2 8 0 0,1 3-16 0 0,1 3 8 0 0,-1 2-72 0 0,-1 3 64 0 0,0 5 32 0 0,-1 7-56 0 0,0 8 112 0 0,-2 8-56 0 0,-3 7-16 0 0,-2 6-8 0 0,-3 3 8 0 0,-5 3 0 0 0,-3 0 48 0 0,-5-1-48 0 0,-1-1 8 0 0,-4-4 64 0 0,-4-3-48 0 0,-5-3-16 0 0,-5-3 24 0 0,-4-2-32 0 0,-4-4 0 0 0,-4-1 0 0 0,-4-2 8 0 0,-3-3-56 0 0,-5-1 120 0 0,-5-2-120 0 0,-5-1 96 0 0,-5 0-88 0 0,-5-2 56 0 0,-3-1-16 0 0,-2 0 0 0 0,-2 0 0 0 0,1-2 0 0 0,2-2 16 0 0,2-3-88 0 0,3-2 8 0 0,5-2 56 0 0,1-2-152 0 0,2-4 104 0 0,1-6-144 0 0,-3-6 152 0 0,-2-6-16 0 0,-4-7-24 0 0,-3-7-144 0 0,-3-4 208 0 0,-1-4-96 0 0,3-2 200 0 0,4 1-144 0 0,6 2 120 0 0,7 3-72 0 0,9 4 16 0 0,7 4-8 0 0,8 3 8 0 0,7 4-32 0 0,4 2-32 0 0,6 1 112 0 0,2 1-104 0 0,2 2 104 0 0,1 2-64 0 0,0 3 16 0 0,0 3 0 0 0,0 3 0 0 0,-1 3 8 0 0,0 2-15978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1T23:23:27.40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6641 15478 1175 0 0,'0'11'9618'0'0,"0"7"-9618"0"0,-1 3 8 0 0,-2 3 64 0 0,-1 1-72 0 0,-1 0 0 0 0,0 1 0 0 0,-1 1 8 0 0,1 0-16 0 0,-1 1 16 0 0,1-1-16 0 0,1-1 24 0 0,2-1-88 0 0,0-2 80 0 0,1-2-8 0 0,1-3 0 0 0,0-2 0 0 0,0-3 0 0 0,1-1-56 0 0,-1-3 40 0 0,0 0-32 0 0,0-3 40 0 0,0 0-112 0 0,0-2-912 0 0,0-4 984 0 0,0-5 48 0 0,1-4 0 0 0,0-4-72 0 0,1-3-17 0 0,0-3 89 0 0,0-3-144 0 0,0-2 40 0 0,0-1-152 0 0,-1-1 112 0 0,-1 0-88 0 0,1 2 112 0 0,-1 2-16 0 0,0 1 56 0 0,0 2 80 0 0,0 2-40 0 0,0 2 24 0 0,-1 1 32 0 0,1 2 8 0 0,0 0-8 0 0,0 1-16 0 0,0 1 8 0 0,0-1-8 0 0,0 1 8 0 0,0 0 8 0 0,0 1 40 0 0,0 1-56 0 0,0 1 104 0 0,2 2 1609 0 0,0 2-1449 0 0,3 1-120 0 0,2 1 72 0 0,2 1-88 0 0,3 2 152 0 0,2 2-56 0 0,2 1-80 0 0,2 1 72 0 0,1 1-80 0 0,1 1 112 0 0,2-1-80 0 0,1 0 64 0 0,0 0-184 0 0,2-1 80 0 0,-2 1-120 0 0,0 1 0 0 0,-2-1 8 0 0,-3 0-16 0 0,-2 0 0 0 0,-2-1 72 0 0,-3-1-120 0 0,-2 0 120 0 0,-1 0-144 0 0,-1-1 72 0 0,-2 0 0 0 0,-2 0 0 0 0,0-1 0 0 0,-1 0-208 0 0,-1 0-56 0 0,0 1 264 0 0,-1-1 64 0 0,-1 2-56 0 0,-2 0 8 0 0,-2 1 40 0 0,-2 0-112 0 0,-2 2 24 0 0,-3 0 32 0 0,-2 1-176 0 0,-1 0 72 0 0,-3 0-104 0 0,-1 1 16 0 0,-1-1 32 0 0,-1 2-72 0 0,0 0 136 0 0,-1 0-96 0 0,1 2 192 0 0,-1 0-112 0 0,1 0 64 0 0,1 0-80 0 0,0 0 120 0 0,3 0-40 0 0,2-1 40 0 0,2-1 0 0 0,2-2-112 0 0,2 0 112 0 0,2-2-32 0 0,3-2-32 0 0,0-2 128 0 0,3-1-1849 0 0,0-3 57 0 0,1-1-4329 0 0,1-1 5322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1T23:23:27.40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6641 15663 1431 0 0,'3'24'2064'0'0,"0"8"-1944"0"0,1-2 200 0 0,-2-8-248 0 0,0-10 48 0 0,-1-10-112 0 0,0-9 64 0 0,-1-7 32 0 0,0-6 16 0 0,1-4-16 0 0,0-2 57 0 0,1 0 95 0 0,0 0-48 0 0,1 3 16 0 0,0 4-56 0 0,0 4 128 0 0,-1 7 976 0 0,-1 7-1168 0 0,0 8 80 0 0,0 7-176 0 0,-1 4 152 0 0,0 3-152 0 0,0 3 32 0 0,0-1-40 0 0,0-1 8 0 0,0-2 32 0 0,-1-3-24 0 0,0-3-32 0 0,1-3 64 0 0,-1-5-760 0 0,1-5 712 0 0,-1-7 0 0 0,1-5 8 0 0,0-5 16 0 0,0-3 24 0 0,0-1-64 0 0,0 1 24 0 0,0 2-8 0 0,0 4 0 0 0,0 4 64 0 0,0 6-64 0 0,0 7-48 0 0,0 6 120 0 0,-1 5-56 0 0,-1 4-16 0 0,-1 2 0 0 0,-2 1 0 0 0,0-1-8 0 0,0-2 0 0 0,0-1 8 0 0,0-3-8 0 0,1-4 8 0 0,1-5-584 0 0,1-7 656 0 0,3-6-72 0 0,2-7 24 0 0,4-5 32 0 0,2-4-32 0 0,9-10-24 0 0,0 1 544 0 0,-1 7-48 0 0,-5 11-424 0 0,-4 10 0 0 0,-3 9-72 0 0,-3 5 0 0 0,-1 2 0 0 0,1 1-48 0 0,1-2-32 0 0,0-4-136 0 0,4-2 72 0 0,0-2 144 0 0,3-2 0 0 0,-1-2 0 0 0,2-3 48 0 0,1-2-40 0 0,-1-3 8 0 0,-1-2 88 0 0,0 0 0 0 0,-2 0 40 0 0,-1 1-144 0 0,-2 1 48 0 0,-2 3-152 0 0,-5 2-56 0 0,-5 2 8 0 0,-5 1 144 0 0,-4 1-8 0 0,-1 0 0 0 0,-2 1 24 0 0,3-1-8 0 0,2 0 0 0 0,3 1-8 0 0,4-1 104 0 0,5 0 176 0 0,5 0-8 0 0,4 0-24 0 0,3 0-16 0 0,3 0-144 0 0,1 0 16 0 0,3 0-88 0 0,0 0 96 0 0,1 0-96 0 0,-2 0 96 0 0,-1 0-96 0 0,-2 0 32 0 0,-3 0-32 0 0,-2 0-8 0 0,-5 0-240 0 0,-4 0 160 0 0,-6 0-152 0 0,-5 0 112 0 0,-3 0-120 0 0,-3 2-48 0 0,-2 1 168 0 0,0 0 16 0 0,-1-1 104 0 0,2 0-160 0 0,2 0 160 0 0,1-1-128 0 0,3-1 120 0 0,3 0-40 0 0,2 0 48 0 0,1 0 56 0 0,3-2-56 0 0,2-1 104 0 0,1 0-96 0 0,0-1 240 0 0,2-1-72 0 0,2 1 168 0 0,4 0-192 0 0,4 1-24 0 0,4 0 0 0 0,3 2-24 0 0,3 0 24 0 0,1 0-72 0 0,-1 1 168 0 0,-1 0-160 0 0,-3 0 145 0 0,-3 0-209 0 0,-2 1 104 0 0,-3-1-104 0 0,-3 0 112 0 0,-4 0-320 0 0,-7 0 200 0 0,-6 0-145 0 0,-4 0 65 0 0,-3 0 0 0 0,-2 0 56 0 0,0 0-16 0 0,2 0 96 0 0,1 0-56 0 0,2 0 64 0 0,3 0-112 0 0,3-1-8 0 0,4-2 56 0 0,2-1 16 0 0,2-2-8 0 0,2-1 64 0 0,4-1 24 0 0,3 1-88 0 0,3 1 176 0 0,2 2-104 0 0,1 2 17 0 0,0 1 31 0 0,1 0-120 0 0,-1 1 104 0 0,-1 1-96 0 0,-2-1 80 0 0,-2 0-80 0 0,-2 0 24 0 0,-2 1-48 0 0,-2 0 0 0 0,-2 1 8 0 0,0 1-64 0 0,-2-1 72 0 0,-1 1-144 0 0,-2 0 144 0 0,-1-1 0 0 0,1 1-345 0 0,1-1-607 0 0,1 1-480 0 0,1 0-3513 0 0,0 1 3082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2T02:14:13.7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15240 8758 119 0 0,'0'0'-119'0'0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1T23:23:23.81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15134 13785 4367 0 0,'0'0'-4367'0'0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1T23:23:23.81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31380 14182 7312 0 0,'0'0'-7312'0'0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1T23:23:27.39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9181 6456 5192 0 0,'9'30'3744'0'0,"7"30"-3512"0"0,4 16 57 0 0,0 8 15 0 0,-1 3 56 0 0,-2 0 104 0 0,-3 1-128 0 0,-2 1-128 0 0,-3 0-56 0 0,-4 0 80 0 0,-2 1-24 0 0,-2 0 0 0 0,-1 0-32 0 0,-2 0 16 0 0,-3-1 24 0 0,-5-2-80 0 0,-5-1 48 0 0,-5-3-64 0 0,-5-4-24 0 0,-3-5-80 0 0,-4-6 32 0 0,-4-6-48 0 0,-3-7 16 0 0,-3-6-8 0 0,-5-6 48 0 0,-3-6-48 0 0,-4-4-8 0 0,-4-6 16 0 0,-4-4-16 0 0,-2-5 8 0 0,-2-5-8 0 0,-2-5-8 0 0,0-3-96 0 0,0-3 0 0 0,2-1-8 0 0,2-3 16 0 0,2-2 0 0 0,2-4-40 0 0,4-2 40 0 0,1-3-16 0 0,4-2-16 0 0,3-3-48 0 0,3-1-72 0 0,5-3-8 0 0,3-3 88 0 0,6-2-8 0 0,5-1 0 0 0,5-2 96 0 0,5-2-80 0 0,5 0 160 0 0,4-1 0 0 0,3 0-24 0 0,3-1 24 0 0,2 0 0 0 0,4 0 0 0 0,4-2-8 0 0,5-1-80 0 0,5-2 88 0 0,6-1 0 0 0,4-1-64 0 0,5-1 48 0 0,5 0 16 0 0,4 1-56 0 0,4 1-24 0 0,1 1-24 0 0,1 3 32 0 0,-1 1 72 0 0,0 4 48 0 0,-1 2-48 0 0,0 2 0 0 0,-2 3 8 0 0,-1 2 0 0 0,0 3-8 0 0,0 3 0 0 0,-1 1 0 0 0,-1 4 8 0 0,-1 2-8 0 0,-1 3 0 0 0,1 2 0 0 0,-2 1 0 0 0,0 2 8 0 0,0 1 16 0 0,0 0 80 0 0,-1 1-56 0 0,-1-1-48 0 0,-1 2 0 0 0,0 1 32 0 0,-3 2 72 0 0,0 2-96 0 0,-1 1 104 0 0,0 1-32 0 0,-2 1 24 0 0,1 1-32 0 0,-1 1 32 0 0,2 1-32 0 0,0 1-64 0 0,1 0 72 0 0,1 0-64 0 0,1 1 56 0 0,0 2-72 0 0,0 0 80 0 0,0 0-72 0 0,-1 1 56 0 0,-1 1-16 0 0,-1-1 24 0 0,0 0-16 0 0,0 0-40 0 0,0 0 64 0 0,0-1-32 0 0,1-1 40 0 0,1 1-80 0 0,1 1 64 0 0,1 0-64 0 0,3 2 48 0 0,0 2-40 0 0,1 0 40 0 0,2 2-48 0 0,2 0 8 0 0,2 1 40 0 0,2-1-48 0 0,2 0 0 0 0,2-1 8 0 0,3-2 80 0 0,2 0-24 0 0,3-1-16 0 0,2 0 16 0 0,2-1-24 0 0,2-1-40 0 0,2 0 0 0 0,1 0 48 0 0,1 0-48 0 0,1 0 40 0 0,0-1-40 0 0,1-1 56 0 0,1-3-56 0 0,1-1 56 0 0,1-3 16 0 0,0-2 0 0 0,13-2-16 0 0,4-1-24 0 0,-2-3-40 0 0,-4 0 0 0 0,-7-2 80 0 0,-4-1-80 0 0,3-5 0 0 0,-1-2 8 0 0,-5-4-8 0 0,-5-3-8 0 0,-6-2 0 0 0,-4-4 8 0 0,-5-2 8 0 0,-2-4 128 0 0,-2-3-112 0 0,-2-4 48 0 0,0-2-40 0 0,-2-2-24 0 0,-2-2 0 0 0,-1 0-8 0 0,-2-2-8 0 0,-2 0-24 0 0,-2-1 32 0 0,-3 0 96 0 0,-2 0-40 0 0,-1-1-48 0 0,-3 0 64 0 0,0 1-8 0 0,-3 1-56 0 0,-2 2 0 0 0,-1 0-8 0 0,-2 3 8 0 0,-1 0-8 0 0,-1 2 72 0 0,0 0-56 0 0,-2 1-16 0 0,-1 0 0 0 0,0 0 0 0 0,0 1 8 0 0,-1 0-8 0 0,-1 2 0 0 0,0 1 8 0 0,-2 1 0 0 0,-1 1-8 0 0,-1 1 0 0 0,-1 1 8 0 0,-1 1-8 0 0,0 0 0 0 0,0 0 0 0 0,-1 0 0 0 0,0-2 0 0 0,0-1 0 0 0,0-1 0 0 0,0-2 0 0 0,0-1 8 0 0,0-2 0 0 0,0-1-8 0 0,-1-1 0 0 0,0 0 0 0 0,0-2-8 0 0,-1 0 8 0 0,1 1 0 0 0,-1 0 8 0 0,-1 0-8 0 0,1 2 0 0 0,0 0-8 0 0,-1 2-56 0 0,0 0-8 0 0,-1 1 72 0 0,0 0 0 0 0,1 1-8 0 0,-2 0 8 0 0,1 0 0 0 0,0 2 8 0 0,0 0-8 0 0,0 1 0 0 0,0 0 0 0 0,0-1 0 0 0,1-1-8 0 0,1-1-32 0 0,1-1 24 0 0,0 0 32 0 0,1 0-32 0 0,1 0 16 0 0,-1 2 0 0 0,1 0-8 0 0,-1 0 0 0 0,1 2 8 0 0,0 0-8 0 0,0 1 8 0 0,-1 2-48 0 0,2 1 48 0 0,0 0-16 0 0,1 1 16 0 0,2 0-16 0 0,0-1 8 0 0,2 0-64 0 0,2 0 72 0 0,-1 1 0 0 0,2 1-8 0 0,-1 1-96 0 0,0 1 96 0 0,-1 1 0 0 0,1 1-48 0 0,0 0 0 0 0,-1 2 48 0 0,0 1-56 0 0,0 1 0 0 0,-1 2 56 0 0,-1 1 8 0 0,-1 2-8 0 0,1 0 8 0 0,-2 2-8 0 0,1 0 8 0 0,-2 2 0 0 0,0 0 0 0 0,-1 1-8 0 0,-1 0 8 0 0,1 0 0 0 0,-1-1-8 0 0,1 0 0 0 0,0 0 8 0 0,1-1-8 0 0,1 0 16 0 0,0 0-16 0 0,0 1 16 0 0,-1 0-8 0 0,-1 1 0 0 0,-1 1 8 0 0,-1 0-8 0 0,-1 1 8 0 0,-1 1-8 0 0,0-1 8 0 0,0 2-8 0 0,-2-1-1304 0 0,-5 2-416 0 0,-6-1-3201 0 0,-2 1-287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1T23:23:27.39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13600 5027 2591 0 0,'-5'2'7594'0'0,"-3"0"-7594"0"0,0 0 0 0 0,-1 0 0 0 0,0-1 0 0 0,1 0 8 0 0,0-1 0 0 0,2 1-8 0 0,0-1 8 0 0,0-1-8 0 0,0 1 0 0 0,0 0 0 0 0,0-1 0 0 0,-2 0 0 0 0,-1 0 0 0 0,0 0 0 0 0,-2 0-8 0 0,0 1 8 0 0,0-1-8 0 0,1 1 8 0 0,2 0 8 0 0,0 0-8 0 0,1 0 0 0 0,0-1 0 0 0,2 1 0 0 0,1-1 8 0 0,0-1 0 0 0,0 1-8 0 0,1 1 0 0 0,0-1-96 0 0,1-1 184 0 0,1 0-16 0 0,1 0-8 0 0,2-1-8 0 0,2 0-48 0 0,2-1 8 0 0,2 0-8 0 0,1 0 0 0 0,0 0-8 0 0,1 0 0 0 0,-1 0 8 0 0,0 1 0 0 0,-1 1 0 0 0,0-1-8 0 0,0 1 8 0 0,-1 0-8 0 0,1 0 16 0 0,0 0-8 0 0,-1 0-8 0 0,0 0 8 0 0,0 0-8 0 0,0 0 0 0 0,0 1 0 0 0,0-1 0 0 0,-1 0 0 0 0,1 0 0 0 0,-1 0 0 0 0,-1 1 8 0 0,0 0-8 0 0,-1 0 0 0 0,0 1 0 0 0,-1-1 0 0 0,0 0 0 0 0,1 1 8 0 0,0-1-8 0 0,0 0 0 0 0,0 0 0 0 0,-1 0 0 0 0,1 1 0 0 0,-1 3 1816 0 0,-1 3-1768 0 0,-1 4-48 0 0,0 3 24 0 0,-1 2-16 0 0,0 1 0 0 0,0-1 0 0 0,-2 1-8 0 0,0-2 8 0 0,-1-1 0 0 0,0-1-8 0 0,0-1 8 0 0,-1-1-8 0 0,1-2 8 0 0,1-1 0 0 0,-1-2-8 0 0,2-1 24 0 0,-1 0-64 0 0,1 1 40 0 0,0 1 0 0 0,-1 1 0 0 0,1 1 0 0 0,-1 0 0 0 0,-1 1 0 0 0,0 2 0 0 0,1 0 0 0 0,-1 2 0 0 0,1-1 0 0 0,0-1 0 0 0,0-2 0 0 0,1-2 0 0 0,0-2-112 0 0,-2-3 16 0 0,-1-4-80 0 0,-1-3 64 0 0,0-3 32 0 0,-1-2-24 0 0,-2-2 32 0 0,0-1 48 0 0,0 0 16 0 0,0 1-48 0 0,0 2 56 0 0,1 1-8 0 0,2 1 0 0 0,-1 1 0 0 0,1 1 8 0 0,1 0 0 0 0,0-1-8 0 0,-1 1 8 0 0,1 0 0 0 0,-2-1 0 0 0,1 1-8 0 0,0 0-48 0 0,0 0 56 0 0,0 1-8 0 0,0 0 8 0 0,0 0 0 0 0,1 1 0 0 0,0 0 0 0 0,0 2 8 0 0,1-1-8 0 0,1 0-8 0 0,1 0-8 0 0,1 1-16 0 0,2 1 32 0 0,3-1 0 0 0,2 2 48 0 0,3 0-32 0 0,0 0 88 0 0,1 0-104 0 0,-1 0 56 0 0,1 2-48 0 0,-1-1-8 0 0,0 2 8 0 0,-1 0 0 0 0,-1-1 0 0 0,-1 1 0 0 0,-1-1 0 0 0,-1 0-8 0 0,-1-1 0 0 0,-1 1 0 0 0,0 0 56 0 0,-1-1-40 0 0,0 1 32 0 0,-2 0 40 0 0,-4-1-96 0 0,-2-3-48 0 0,-3-2 56 0 0,-2-2-8 0 0,1-1 8 0 0,-1-2-56 0 0,2-1-40 0 0,1 0 8 0 0,1 1 24 0 0,1 0 64 0 0,2 2 0 0 0,1 4-48 0 0,3 4 48 0 0,3 7 0 0 0,3 5 112 0 0,2 4-40 0 0,2 5-24 0 0,2 1-40 0 0,-1 2 8 0 0,0 0 0 0 0,-1-2-8 0 0,-1-3 0 0 0,0-1 0 0 0,-1-4-8 0 0,-2-6-56 0 0,-1-4 48 0 0,-3-5 0 0 0,-1-5-48 0 0,-1-2 56 0 0,-3-1-8 0 0,-2-3 0 0 0,0 0-16 0 0,-1 0 16 0 0,0-1-40 0 0,0 1 32 0 0,0-1 8 0 0,0 0 0 0 0,1 0 0 0 0,-1 0 0 0 0,1 2 8 0 0,-1 1-24 0 0,1 1-56 0 0,0 1 80 0 0,0 2 0 0 0,1 0 0 0 0,0 0 0 0 0,0 1-8 0 0,-1 0 0 0 0,0 0-48 0 0,0-1-8 0 0,-1 1 8 0 0,1-1 48 0 0,-2 1 8 0 0,1 0 0 0 0,1 1 0 0 0,0 0 8 0 0,1 1-8 0 0,1 0 480 0 0,1 0-368 0 0,1 0-128 0 0,2-1 72 0 0,2 0 0 0 0,4 0-48 0 0,2-1 0 0 0,2 1 0 0 0,0-1 8 0 0,1 1-8 0 0,1-1 0 0 0,0 0 0 0 0,0 0 0 0 0,0 0 0 0 0,-1 0 0 0 0,0 0 8 0 0,-2 1-16 0 0,-1 0 0 0 0,-3 1 0 0 0,0 1 8 0 0,-2 0 8 0 0,-2 1 392 0 0,-2 2-408 0 0,-4 1 8 0 0,-3 3-8 0 0,-2 2-8 0 0,-2 1 8 0 0,-1 1-16 0 0,-2 0-64 0 0,0 1 32 0 0,0-1-16 0 0,2-1 48 0 0,1-1-40 0 0,3-3 48 0 0,1 0 0 0 0,2-2-88 0 0,1-2-32 0 0,0 0 40 0 0,1-1 40 0 0,0 0-24 0 0,0 0 24 0 0,0 0-32 0 0,0-1 32 0 0,-1 1 40 0 0,0 0-48 0 0,0 0 48 0 0,-2 0-40 0 0,1-2-8 0 0,0 1-8 0 0,1-1-16 0 0,0 0-56 0 0,1 0-168 0 0,0 0 120 0 0,1 0 104 0 0,-1-1 0 0 0,1 1 72 0 0,0 0 0 0 0,0 0 8 0 0,0 1 112 0 0,0 0 120 0 0,1-1-296 0 0,0 0-24 0 0,0 0 88 0 0,1 0 552 0 0,3 0-552 0 0,2 2 152 0 0,2 4 56 0 0,3 2-88 0 0,2 3-72 0 0,2 1 8 0 0,0 2-40 0 0,1 0-8 0 0,-1 0 0 0 0,-1-1 0 0 0,-1 0 8 0 0,-1-1 32 0 0,-2-1 8 0 0,-2-2-48 0 0,-2 0 64 0 0,-1-1-64 0 0,0-2 24 0 0,-1 0 40 0 0,0-1-72 0 0,-1 0 16 0 0,0 0-16 0 0,-1 0 16 0 0,0 0-16 0 0,0 0 0 0 0,-1 0-152 0 0,-1-1-24 0 0,-3 0 96 0 0,-3-1 72 0 0,-3-1-40 0 0,-3-3-32 0 0,0-3 16 0 0,-1-5-80 0 0,-1-3-24 0 0,1-3 32 0 0,0-1-16 0 0,1 0-8 0 0,1 1 56 0 0,1 1 56 0 0,2 3 32 0 0,0 2-88 0 0,0 2-8 0 0,2 1 112 0 0,0 2 0 0 0,1 1 8 0 0,0 2-8 0 0,1-1 8 0 0,0 2-8 0 0,1-1 8 0 0,0 1-8 0 0,0 1 16 0 0,1 0 56 0 0,0-1-64 0 0,1 1 472 0 0,1 0-280 0 0,4-1-120 0 0,3 0-8 0 0,2-1-64 0 0,3 1 64 0 0,2-1-64 0 0,0 1 48 0 0,1-1-56 0 0,-1 1 0 0 0,0 1-8 0 0,1 0 8 0 0,-2 1 8 0 0,1-1 0 0 0,-1 1 0 0 0,-1 0 0 0 0,0 1 8 0 0,-1-1-8 0 0,0 0 0 0 0,-1 0-8 0 0,0 0 8 0 0,0 0-8 0 0,0 0 8 0 0,0 0-8 0 0,1 0 0 0 0,0 0 8 0 0,0 0-8 0 0,1 0 0 0 0,-1 0 8 0 0,0 0-8 0 0,-1 0 8 0 0,-2 0 0 0 0,-2 0-8 0 0,-2 2 472 0 0,-2-1-472 0 0,0 2 0 0 0,-1 2 0 0 0,0 1 8 0 0,-1 3 0 0 0,1 0 0 0 0,0 2 0 0 0,-1 0-8 0 0,-1 1 8 0 0,1 0-8 0 0,-1 0 0 0 0,0 0 0 0 0,0 1 0 0 0,0-2 0 0 0,1 1 0 0 0,-2-1 0 0 0,1 0 0 0 0,0 0 0 0 0,0 0 0 0 0,1-1 0 0 0,-1 0 0 0 0,1-1 0 0 0,-1 0 0 0 0,1 0 0 0 0,0 0 0 0 0,-1 0 0 0 0,0-2 0 0 0,0-1 0 0 0,1-1 0 0 0,1-1-8 0 0,-3-1-1128 0 0,-2 0-264 0 0,-3 1-1897 0 0,0 0-2983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1T23:23:27.39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26220 4207 6184 0 0,'6'0'4409'0'0,"6"2"-3953"0"0,6 1 72 0 0,5 2-128 0 0,6 2 136 0 0,4 2-304 0 0,4 2 8 0 0,3 3 32 0 0,3 1-96 0 0,1 2 16 0 0,1 2-120 0 0,1 2 104 0 0,2 3-80 0 0,0 3 17 0 0,0 2-97 0 0,1 3 136 0 0,1 3-96 0 0,2 2 0 0 0,-1 2-8 0 0,1 1-40 0 0,0 2 88 0 0,0 2-88 0 0,-2 0 192 0 0,-2 3-192 0 0,-2 4 72 0 0,-3 4-80 0 0,-4 4 16 0 0,-3 5 32 0 0,-3 4-40 0 0,-3 2 104 0 0,-4 1-104 0 0,-2 0 80 0 0,-5-2-88 0 0,-3-3 88 0 0,-4-3-88 0 0,-4-3 48 0 0,-4-2-48 0 0,-2-1 8 0 0,-3-1 8 0 0,-5 1-8 0 0,-8-1 80 0 0,-6 1-88 0 0,-8-1 88 0 0,-6-1-88 0 0,-5-3 88 0 0,-4-2-88 0 0,-3-4 8 0 0,-2-5-8 0 0,-1-5 0 0 0,1-5 8 0 0,0-6-8 0 0,0-5 0 0 0,3-4-40 0 0,1-5 32 0 0,2-3-80 0 0,1-4 80 0 0,2-2-144 0 0,1-2 136 0 0,1-2-56 0 0,-1-5-32 0 0,1-3 48 0 0,0-5-72 0 0,0-3 120 0 0,1-2-144 0 0,0-3 144 0 0,1-1-72 0 0,1-2 8 0 0,1 0 64 0 0,3 0-96 0 0,2 0 104 0 0,3-1-40 0 0,2 0-8 0 0,4-2 0 0 0,2 0 40 0 0,4-2 0 0 0,3 0 8 0 0,3-3 8 0 0,3-1-8 0 0,2-2 0 0 0,3-3 16 0 0,5-2 32 0 0,6-4-40 0 0,8-3-16 0 0,5-3 80 0 0,5-1-144 0 0,4 0 120 0 0,1 1-96 0 0,2 0 40 0 0,0 2 8 0 0,1 1 40 0 0,0 2-32 0 0,2 2-16 0 0,0 3 0 0 0,1 1-48 0 0,0 3 56 0 0,2 1-8 0 0,0 2 8 0 0,1 2 0 0 0,1 3 0 0 0,2 2 0 0 0,1 1-16 0 0,1 3 16 0 0,1 2 8 0 0,1 3-8 0 0,1 2 72 0 0,0 2-64 0 0,1 3-8 0 0,1 3 0 0 0,1 2 0 0 0,1 1 16 0 0,1 3-16 0 0,0 1 112 0 0,-1 1-104 0 0,-2 1 48 0 0,-2 0-56 0 0,-2 2 48 0 0,-2 2-40 0 0,-3 3-8 0 0,-2 2 16 0 0,-2 2-8 0 0,-3 1-8 0 0,0 2 8 0 0,-2 1 0 0 0,-1 1-8 0 0,0 2 24 0 0,0 1 24 0 0,-1 1-40 0 0,0 0-8 0 0,-1 1 0 0 0,-1 0 8 0 0,-1-1-8 0 0,-1-1 64 0 0,-2 0-56 0 0,-3-2-16 0 0,-1 0 16 0 0,-1-1 24 0 0,-3 0-24 0 0,-1 1-8 0 0,-1 0 0 0 0,-1 1 8 0 0,0-1 40 0 0,-1 2-48 0 0,0-1 0 0 0,1 2 8 0 0,-1-1 32 0 0,1 0-40 0 0,-1 0 0 0 0,1-1 0 0 0,-2-1 0 0 0,0-2-8 0 0,-2-2 16 0 0,-1-1-16 0 0,0-2 16 0 0,-2 0-16 0 0,0-2 64 0 0,-1 1-64 0 0,-1-2 16 0 0,-1 0-8 0 0,-1-1 0 0 0,0-1 0 0 0,-3-1 0 0 0,0 0 0 0 0,-1-1 0 0 0,-1 0 8 0 0,0 0 0 0 0,0 0 0 0 0,0 0 0 0 0,1-1 0 0 0,1 1 304 0 0,0-1-560 0 0,0-3-168 0 0,4-3-521 0 0,2-5-703 0 0,1-2-2233 0 0,-1-1-4391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1T23:23:27.39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28919 5318 1639 0 0,'-1'10'8938'0'0,"-1"6"-8938"0"0,-1 2 88 0 0,-2 0-88 0 0,-1 0 80 0 0,0-1-80 0 0,0-2 48 0 0,-1-1 24 0 0,0 0-72 0 0,0 0 8 0 0,-1 0 0 0 0,0-1-8 0 0,1-1 0 0 0,-1 0 40 0 0,0-2-40 0 0,0 0 0 0 0,1 0 0 0 0,0-2 0 0 0,2 0-8 0 0,0-1 0 0 0,1-1 8 0 0,0-1-64 0 0,0 1 64 0 0,0-1-48 0 0,1-1 48 0 0,0 0 0 0 0,2-1 16 0 0,0-1-808 0 0,1-2 720 0 0,1-4 72 0 0,2-3 48 0 0,3-2 16 0 0,3-3-64 0 0,0-1 0 0 0,2-3 0 0 0,-1 0 0 0 0,-1-2-8 0 0,0 0 8 0 0,0 0-56 0 0,-1 0 56 0 0,1 1 0 0 0,0 0 0 0 0,1 2-8 0 0,-1 0 64 0 0,-1 3-56 0 0,0 1 8 0 0,-1 1-16 0 0,-1 3 16 0 0,-2 0-8 0 0,-1 3 8 0 0,0 1 752 0 0,-2 2-760 0 0,0 2-8 0 0,-2 3 8 0 0,-1 2 56 0 0,-1 2-48 0 0,-2 1-8 0 0,-1 2 0 0 0,-2 1-8 0 0,1 1-40 0 0,-1 2 40 0 0,-1 0 0 0 0,0 1 8 0 0,-1 0-56 0 0,1 0 56 0 0,0-2-8 0 0,1 0 8 0 0,1-3 0 0 0,2-1-8 0 0,1-3 0 0 0,3-1 1128 0 0,3-2-968 0 0,3-1-144 0 0,2 0 120 0 0,3 0-112 0 0,2 1 128 0 0,2-1-136 0 0,2 0 112 0 0,0-1-112 0 0,1 0 48 0 0,0 1-40 0 0,-1-1-16 0 0,-1 0 64 0 0,-1 0-56 0 0,-1 0 64 0 0,0-1-64 0 0,-2 0 16 0 0,-1-1 72 0 0,1 1-88 0 0,-1 1 56 0 0,-1 1-64 0 0,1 0 0 0 0,-1 0 0 0 0,1 1 24 0 0,-2 0-16 0 0,0 0-8 0 0,0 1 0 0 0,-2-1 0 0 0,0-1 0 0 0,-1 1 0 0 0,-2-3 400 0 0,-1-1-416 0 0,-1-3 8 0 0,0-1 16 0 0,-1-3-72 0 0,0 0 48 0 0,-2-3 8 0 0,-2 0-40 0 0,-1-1 48 0 0,-1-1 0 0 0,-2 0 0 0 0,-1 0-8 0 0,0-1-56 0 0,-1 1 64 0 0,2 0-56 0 0,0-1 48 0 0,1 0-112 0 0,0 1 16 0 0,2-1 104 0 0,-1 1-8 0 0,1 0 0 0 0,0 1-40 0 0,-1 1 48 0 0,0 2 0 0 0,1 0 0 0 0,-1 2 8 0 0,1 0 0 0 0,0 1 48 0 0,1 1-48 0 0,2 1-8 0 0,0 0 8 0 0,0 2 192 0 0,-1 0-80 0 0,1 1-120 0 0,-1 2 8 0 0,-1 2-8 0 0,0 1-16 0 0,-2 1 8 0 0,0 1 16 0 0,-2 2 24 0 0,-1 1-32 0 0,-1 0 0 0 0,-1 1 0 0 0,-1 1-48 0 0,-2 1 48 0 0,0 1-56 0 0,0 0 56 0 0,0 0 0 0 0,0-2 0 0 0,1 0-8 0 0,1-1 0 0 0,2-2-120 0 0,1-2 32 0 0,3-1 88 0 0,2-1-64 0 0,1-2-544 0 0,2-3 512 0 0,2-3 104 0 0,4-1 0 0 0,2-4 112 0 0,4-1-104 0 0,2-3 48 0 0,2-1-48 0 0,0 0 0 0 0,0-1-8 0 0,0 1 8 0 0,-1 2 32 0 0,-2 0-32 0 0,-2 3-16 0 0,-1 1 16 0 0,-2 2-16 0 0,-1 1 8 0 0,-2 2-8 0 0,0 0-104 0 0,-1 2-152 0 0,-1 3 304 0 0,-1 4-32 0 0,-2 3 88 0 0,-2 3-88 0 0,-1 2 48 0 0,-1 0-56 0 0,-1-1-8 0 0,1-3-8 0 0,1-1-24 0 0,3-4-816 0 0,2-3 856 0 0,3-2 48 0 0,2-4-48 0 0,3-2 160 0 0,0-2-152 0 0,1 0 144 0 0,-1-1-152 0 0,0 1 56 0 0,0 0-40 0 0,-3 2 32 0 0,0 1-40 0 0,-2 2-8 0 0,-2 4 64 0 0,0 4 64 0 0,-2 2-64 0 0,0 2-56 0 0,0 1 0 0 0,0-1 8 0 0,0-1-16 0 0,-1-1 0 0 0,1-1-32 0 0,0-2 32 0 0,1-1-56 0 0,2-2 56 0 0,2-1-8 0 0,1 0-72 0 0,1-1 80 0 0,-1-1 64 0 0,1 1 24 0 0,-2 0-80 0 0,1 0 64 0 0,-3 0 8 0 0,0 1-72 0 0,-1 1 56 0 0,-3 0 0 0 0,-4-1-64 0 0,-2 0-96 0 0,-2 0 96 0 0,-2-1-80 0 0,-2-1 72 0 0,0-1-48 0 0,-1 0 40 0 0,0 0 8 0 0,1-1-168 0 0,0 1 120 0 0,2 0-32 0 0,2 1 80 0 0,0-1-32 0 0,2 2 40 0 0,-1-1-8 0 0,1 1-104 0 0,-1 0-152 0 0,1 0 72 0 0,-2 0 104 0 0,1 0-40 0 0,0 0-80 0 0,-1 0 8 0 0,0 1 128 0 0,0 1-72 0 0,0 1 72 0 0,1 0-8 0 0,1 2 8 0 0,0-1 72 0 0,0 1-32 0 0,3-1 488 0 0,2-1-296 0 0,4 0-32 0 0,3-2 8 0 0,2-1-32 0 0,3 0 0 0 0,1 0 0 0 0,1 0-32 0 0,1 0 112 0 0,0 0-80 0 0,0 0 16 0 0,0 0-64 0 0,0-1 64 0 0,-2 2-72 0 0,-1 1-32 0 0,-1 0 112 0 0,0 2-32 0 0,0 0 8 0 0,1 0-96 0 0,1 0 80 0 0,0-1-80 0 0,0-1 80 0 0,1 1-88 0 0,-1 0 8 0 0,0-1-8 0 0,-2 0 8 0 0,-1 0-16 0 0,-1 0 16 0 0,-1 1-8 0 0,1-1 0 0 0,0 0 8 0 0,-1 1 0 0 0,2-1 0 0 0,-1 0-8 0 0,0-1-8 0 0,-1 1 8 0 0,-1 0-40 0 0,0-1 40 0 0,-1-1 8 0 0,-1 1 56 0 0,0-1 72 0 0,0-1 40 0 0,-1 0-120 0 0,-1-2-48 0 0,0-3 0 0 0,-1-1-8 0 0,0-2-48 0 0,0-2 40 0 0,0-1 8 0 0,0-1 0 0 0,-1-1-64 0 0,1-1 56 0 0,0-1-128 0 0,0 0-32 0 0,-2-1 160 0 0,0 1-72 0 0,-1 2 72 0 0,-1 0-40 0 0,-2 2 40 0 0,0 1-88 0 0,-1 1 88 0 0,-1 2 0 0 0,1 1 0 0 0,-1 0-96 0 0,2 2 96 0 0,0 0-8 0 0,2 1 8 0 0,0 1 8 0 0,2 1-48 0 0,1 0 544 0 0,-1 0-496 0 0,1-1 96 0 0,0-1-88 0 0,0 1 0 0 0,-1-1 0 0 0,1 1 0 0 0,-1 0 0 0 0,1 0-16 0 0,-1 0-72 0 0,1 0 72 0 0,-1 0-8 0 0,-1 0-136 0 0,0-1 40 0 0,-1 0-8 0 0,0 1 120 0 0,0 0 0 0 0,1 1 0 0 0,1-1-80 0 0,1 0 24 0 0,0 0 56 0 0,1 1 0 0 0,-1-1 48 0 0,0 1 0 0 0,0 0-168 0 0,-1-1 72 0 0,0 0-80 0 0,-2-1 120 0 0,1 0-56 0 0,0-1 64 0 0,1 2 64 0 0,1-1-64 0 0,1 0 0 0 0,0 0 0 0 0,0-1 8 0 0,0 1-8 0 0,0-2 0 0 0,0 2 48 0 0,0-1-64 0 0,0-1 24 0 0,-1 1-16 0 0,0 1 8 0 0,1-1 0 0 0,-1 1 0 0 0,1 0 0 0 0,-1 1 64 0 0,0 0 16 0 0,-1 1-72 0 0,-1 1-8 0 0,0 0 0 0 0,0 1-56 0 0,0 0 56 0 0,-1 0-80 0 0,1 2-40 0 0,-1 1 120 0 0,0 2 0 0 0,0 1 48 0 0,-1 0-48 0 0,0 3 56 0 0,-1 1-48 0 0,0 1 0 0 0,-1 0 0 0 0,-1 2-8 0 0,1 0 8 0 0,0 0-8 0 0,-1-1 80 0 0,2 1-72 0 0,0-1-8 0 0,2-1 0 0 0,0 1 0 0 0,1-1 8 0 0,1 0-8 0 0,-1 0 0 0 0,0 0 0 0 0,0-1 8 0 0,0 0-8 0 0,0-1 8 0 0,0-1-8 0 0,-1 0 8 0 0,0-1-8 0 0,-1 0 8 0 0,0 0-8 0 0,1-2 0 0 0,0 1 0 0 0,1-1 8 0 0,1-1-16 0 0,0 0 24 0 0,0-1-24 0 0,1 0 8 0 0,0 0 0 0 0,-1 0 8 0 0,1 1-8 0 0,-1 0 0 0 0,0 0 0 0 0,-1 1 8 0 0,0-1-8 0 0,1-1-280 0 0,1-2 232 0 0,1-3 96 0 0,1-3 32 0 0,3-3-72 0 0,2-1 0 0 0,1-2 0 0 0,2-2 0 0 0,0-1-8 0 0,0-1 0 0 0,0-1-8 0 0,1 0 16 0 0,-1 1-16 0 0,0 0 16 0 0,-1 1-8 0 0,0 1 8 0 0,-2 1-8 0 0,0 1 0 0 0,0 1 0 0 0,-1 1-8 0 0,0 0 8 0 0,0 0 0 0 0,1 1 0 0 0,1-1-8 0 0,0 0 8 0 0,1 1 0 0 0,-1-1 0 0 0,0 2-8 0 0,1-1 8 0 0,-1 1-8 0 0,1 0 0 0 0,-2 1 16 0 0,0 1-16 0 0,-1 0 16 0 0,-2 2 32 0 0,0 0-176 0 0,0 2 136 0 0,0 1 0 0 0,-1-1 0 0 0,1 2 48 0 0,1 1-56 0 0,-1 1 8 0 0,0 2 0 0 0,0 0 8 0 0,1 1 120 0 0,-1 2-16 0 0,1 0-32 0 0,-2 2 48 0 0,1 1-80 0 0,-1 1 24 0 0,0 1-72 0 0,0 0 80 0 0,-1 1-80 0 0,1 0 0 0 0,0 1 0 0 0,0 1 8 0 0,1 0 24 0 0,-1-1-24 0 0,1 1-16 0 0,0-2 56 0 0,1 0-48 0 0,0-1 8 0 0,1-1-8 0 0,-2 0 0 0 0,1 0 0 0 0,0 0 16 0 0,-1-1-16 0 0,0 1 0 0 0,0 0 0 0 0,-1-1 0 0 0,-1-2 0 0 0,1-2 8 0 0,-1-1-8 0 0,0-2 0 0 0,0-1 8 0 0,-3-1-11098 0 0,-1-2 9755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1T23:23:27.39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30268 10054 3423 0 0,'2'10'5265'0'0,"0"5"-4905"0"0,1 2 9 0 0,-2 2 7 0 0,-2 2-144 0 0,-1-1 56 0 0,-4 2-176 0 0,-2 1 248 0 0,-3 1-152 0 0,-3 2-8 0 0,-2 0-120 0 0,-3 1 104 0 0,-3 0-88 0 0,-2 1 16 0 0,-4 0 40 0 0,-3 1-88 0 0,-3-1 48 0 0,-3 1 8 0 0,-4 0-8 0 0,-5 0-104 0 0,-5-1 88 0 0,-5 0-88 0 0,-4-1 80 0 0,-3-3 8 0 0,-3-1-80 0 0,0-3 104 0 0,-2-3-104 0 0,1-1-8 0 0,0-3 0 0 0,1-2 80 0 0,1-2-88 0 0,1-2-8 0 0,0-2-80 0 0,2-1 80 0 0,0-2-96 0 0,2-1 48 0 0,3-1 48 0 0,4-1 16 0 0,4-3 40 0 0,5-3-48 0 0,3-4-8 0 0,4-2-96 0 0,3-3 96 0 0,3-3-72 0 0,3-3-96 0 0,2-1-80 0 0,3-2 128 0 0,2-3 48 0 0,2-1-80 0 0,3 0-24 0 0,3-2 40 0 0,2 0 144 0 0,3 0-88 0 0,4 1 88 0 0,2 1-8 0 0,1 1 72 0 0,3 1 8 0 0,4 1-56 0 0,5 1-32 0 0,6 1 64 0 0,4 1-48 0 0,5 0 8 0 0,45-5 0 0 0,17 1 864 0 0,-3 5-792 0 0,-9 9-16 0 0,-13 8-56 0 0,-12 8 72 0 0,-10 7-32 0 0,-9 4 56 0 0,-6 3-104 0 0,-5 4 88 0 0,-5 1-80 0 0,-2 3 48 0 0,-2 2-56 0 0,-3 1 8 0 0,-1 2 0 0 0,-1 1 0 0 0,-2 1 48 0 0,-2 0-48 0 0,-2 1 64 0 0,0-1-64 0 0,-1 0 40 0 0,-3 1-48 0 0,-3 1 8 0 0,-4 0 8 0 0,-4 0-8 0 0,-3 0 32 0 0,-2 0-32 0 0,-2-3 64 0 0,0-1-72 0 0,-2-2 80 0 0,1-2-80 0 0,0-3 80 0 0,0-1-72 0 0,0-2 8 0 0,-1-2-8 0 0,-1-2 16 0 0,-2 0 48 0 0,-1-3-72 0 0,-3 0 72 0 0,-2-1-64 0 0,-4-1 56 0 0,-2-1-56 0 0,-2-1 0 0 0,-2-1 64 0 0,1-2-64 0 0,-1-1-8 0 0,3-2 72 0 0,1-1-8 0 0,1-2-56 0 0,0 0-8 0 0,2 0 8 0 0,-1-3 96 0 0,0-3-96 0 0,-1-1 137 0 0,0-3-65 0 0,-2-2 48 0 0,-1 0-8 0 0,-1-2-72 0 0,-1-1 40 0 0,0 0-88 0 0,-1-1 64 0 0,1 0-64 0 0,0-2 80 0 0,0 0-72 0 0,0 0 40 0 0,0-2 48 0 0,-2-1-88 0 0,1-2 96 0 0,-2-1-104 0 0,0-2 56 0 0,1-2-56 0 0,-1-2 136 0 0,1 0-120 0 0,1 0 72 0 0,0 0 0 0 0,0 1-72 0 0,0 2 48 0 0,0 0-56 0 0,0 0 72 0 0,-1 2-72 0 0,0-1 40 0 0,0-1-40 0 0,-1 1 80 0 0,0-2-88 0 0,1 0 0 0 0,0-1 16 0 0,2 0-16 0 0,0 0 0 0 0,2 2 16 0 0,-1 0-24 0 0,1 3 16 0 0,-2 2-16 0 0,0 2 8 0 0,-2 1 0 0 0,0 3 8 0 0,-1 1-8 0 0,0 1 8 0 0,-1 1-8 0 0,0 1 40 0 0,1 1-32 0 0,1 0-16 0 0,0 0 16 0 0,2 1-8 0 0,0 2 0 0 0,2 1 8 0 0,-1 2-8 0 0,2 1 8 0 0,0 1-16 0 0,0 2-24 0 0,1 1 32 0 0,1 0 0 0 0,-1 0 0 0 0,2 0 8 0 0,1 2-16 0 0,2 1 8 0 0,2 2 0 0 0,1 2 0 0 0,2 1 0 0 0,1 0-8 0 0,1 1 16 0 0,2 0-16 0 0,1 1 16 0 0,1-1-16 0 0,3-1 8 0 0,1 0 0 0 0,2-1-8 0 0,2-1 8 0 0,1 0 0 0 0,1 0 0 0 0,1 1-8 0 0,0-1 16 0 0,0 1-16 0 0,0-1 8 0 0,1 0 0 0 0,1 0 8 0 0,1-2-8 0 0,2 0 8 0 0,1 0-8 0 0,2-1 48 0 0,1 0-688 0 0,3-2-1145 0 0,4 0-2312 0 0,0 0-5111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1T23:23:27.40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25215 10134 1223 0 0,'6'-6'7185'0'0,"2"-2"-7129"0"0,0-1-56 0 0,0-1 64 0 0,-3 0-56 0 0,-1 1-8 0 0,-1 0 0 0 0,0 1 0 0 0,-1-2-8 0 0,0 1-8 0 0,0-2 16 0 0,1 0-56 0 0,0-1 40 0 0,0 0 32 0 0,1 0-32 0 0,-1 0 16 0 0,1 0 0 0 0,-2 1-8 0 0,1-1 8 0 0,0 1 0 0 0,-1 0 0 0 0,1 0 8 0 0,-1 2-8 0 0,0 0 8 0 0,-1 2-8 0 0,1 2 8 0 0,-1 2 448 0 0,0 3-448 0 0,0 3 72 0 0,-1 2 16 0 0,0 3-8 0 0,0 1-64 0 0,-2 3 32 0 0,0 1-16 0 0,-1 1-32 0 0,-1 1 24 0 0,0 0-24 0 0,1-1 33 0 0,-1 0-41 0 0,1-1-8 0 0,0-1 0 0 0,0-1 8 0 0,0 0 0 0 0,0-1 0 0 0,0 0 8 0 0,1-1 0 0 0,-1 0-16 0 0,0-1 16 0 0,1-1-8 0 0,0-1 0 0 0,0 0 8 0 0,0 0-8 0 0,1-1 0 0 0,1 0 8 0 0,0-1 0 0 0,0 0-8 0 0,0-1 8 0 0,0 0 64 0 0,0 0-56 0 0,0 0 144 0 0,2-1 600 0 0,2 0-632 0 0,2-1 16 0 0,4 0-88 0 0,1-1 24 0 0,1 0-24 0 0,2 0-40 0 0,-1 0 64 0 0,0 0 8 0 0,0 1-24 0 0,0 0 24 0 0,-1 1-8 0 0,-1 0-64 0 0,0 0 40 0 0,-1 0-48 0 0,-1 0 96 0 0,0 0-104 0 0,-1 0 72 0 0,1 0-64 0 0,-1-1 24 0 0,0 0-32 0 0,-1 0 0 0 0,1-1 8 0 0,-2 1-8 0 0,0 0 72 0 0,-2 0-8 0 0,-1 0 664 0 0,-2-2-688 0 0,-3-1-40 0 0,-1-2 0 0 0,-1 0 0 0 0,-2-2-8 0 0,1 0-8 0 0,0-1-136 0 0,0-1 72 0 0,0-1-24 0 0,1-1 32 0 0,-1 0 8 0 0,1-1 56 0 0,-1-1 8 0 0,0-1-8 0 0,0 1-64 0 0,0-1-24 0 0,-2 1 16 0 0,0 1-72 0 0,0 0 152 0 0,-1 0 0 0 0,1 0-48 0 0,1 2 48 0 0,0 0 0 0 0,1 0 0 0 0,0 0 8 0 0,-1 1-8 0 0,1-1-8 0 0,0-1-8 0 0,-1 0-88 0 0,0 1 96 0 0,0 0-48 0 0,1 1 56 0 0,0 1 0 0 0,2 1-104 0 0,-1 0 104 0 0,2 2 0 0 0,1 1 80 0 0,0 1 56 0 0,1 2 104 0 0,0 2-96 0 0,0 1-80 0 0,0 3 8 0 0,0 1-72 0 0,0 2 8 0 0,1 1 0 0 0,1 3 40 0 0,1 1-40 0 0,0 1-8 0 0,2 1 0 0 0,-1-1 0 0 0,0 1 8 0 0,-1-1 24 0 0,0-1-24 0 0,0-1-16 0 0,0 0-24 0 0,0-2 24 0 0,-1 0 8 0 0,0 0 0 0 0,0-2-8 0 0,0 0 8 0 0,0-1 0 0 0,-1-1-8 0 0,1-1 8 0 0,0-2-8 0 0,0-1-112 0 0,1-1-56 0 0,0-1 0 0 0,1-1 264 0 0,-1 0-88 0 0,2-1 8 0 0,1-1 0 0 0,-1 0 8 0 0,1 0-8 0 0,-1-1-8 0 0,0 0 8 0 0,0 1-8 0 0,-2 1-48 0 0,1 0-24 0 0,-1 1 120 0 0,1 0-32 0 0,-1 0 32 0 0,0 0 72 0 0,-2 0-3513 0 0,-5 1-2744 0 0,-2 1 3834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7EB27-D158-4472-A0AF-333D0A24CB48}" type="datetimeFigureOut">
              <a:rPr lang="es-419" smtClean="0"/>
              <a:t>5/4/2021</a:t>
            </a:fld>
            <a:endParaRPr lang="es-419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419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324D5-78A4-4D5D-8657-DACDDA48BAD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983000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5" Type="http://schemas.openxmlformats.org/officeDocument/2006/relationships/slide" Target="../slides/slide18.xml"/><Relationship Id="rId4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5" Type="http://schemas.openxmlformats.org/officeDocument/2006/relationships/slide" Target="../slides/slide19.xml"/><Relationship Id="rId4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5" Type="http://schemas.openxmlformats.org/officeDocument/2006/relationships/slide" Target="../slides/slide20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slide" Target="../slides/slide5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slide" Target="../slides/slide6.xml"/><Relationship Id="rId4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slide" Target="../slides/slide9.xml"/><Relationship Id="rId4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" Target="../slides/slide10.xml"/><Relationship Id="rId4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slide" Target="../slides/slide16.xml"/><Relationship Id="rId4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324D5-78A4-4D5D-8657-DACDDA48BAD4}" type="slidenum">
              <a:rPr lang="es-419" smtClean="0"/>
              <a:t>1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17564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135B1B71-478C-41C2-8E9F-B3EDABB4817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73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135B1B71-478C-41C2-8E9F-B3EDABB4817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03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135B1B71-478C-41C2-8E9F-B3EDABB4817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82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x-none" sz="1100">
                <a:latin typeface="Verlag Light" pitchFamily="50" charset="0"/>
              </a:rPr>
              <a:t> </a:t>
            </a:r>
          </a:p>
          <a:p>
            <a:r>
              <a:rPr lang="fr-BE" sz="1100">
                <a:latin typeface="Verlag Light" pitchFamily="50" charset="0"/>
              </a:rPr>
              <a:t>Source: </a:t>
            </a:r>
            <a:r>
              <a:rPr lang="fr-BE" sz="1100" err="1">
                <a:latin typeface="Verlag Light" pitchFamily="50" charset="0"/>
              </a:rPr>
              <a:t>Lightspeed</a:t>
            </a:r>
            <a:r>
              <a:rPr lang="fr-BE" sz="1100">
                <a:latin typeface="Verlag Light" pitchFamily="50" charset="0"/>
              </a:rPr>
              <a:t>/</a:t>
            </a:r>
            <a:r>
              <a:rPr lang="fr-BE" sz="1100" err="1">
                <a:latin typeface="Verlag Light" pitchFamily="50" charset="0"/>
              </a:rPr>
              <a:t>Mintel</a:t>
            </a:r>
            <a:endParaRPr lang="fr-BE" sz="1100">
              <a:latin typeface="Verlag Light" pitchFamily="50" charset="0"/>
            </a:endParaRPr>
          </a:p>
          <a:p>
            <a:r>
              <a:rPr lang="fr-BE" sz="1100" err="1">
                <a:latin typeface="Verlag Light" pitchFamily="50" charset="0"/>
              </a:rPr>
              <a:t>Glowing</a:t>
            </a:r>
            <a:r>
              <a:rPr lang="fr-BE" sz="1100">
                <a:latin typeface="Verlag Light" pitchFamily="50" charset="0"/>
              </a:rPr>
              <a:t> Skin: 6600</a:t>
            </a:r>
          </a:p>
          <a:p>
            <a:r>
              <a:rPr lang="fr-BE" sz="1100">
                <a:latin typeface="Verlag Light" pitchFamily="50" charset="0"/>
              </a:rPr>
              <a:t>Radiant Skin: 480</a:t>
            </a:r>
          </a:p>
          <a:p>
            <a:r>
              <a:rPr lang="fr-BE" sz="1100" err="1">
                <a:latin typeface="Verlag Light" pitchFamily="50" charset="0"/>
              </a:rPr>
              <a:t>Hydrated</a:t>
            </a:r>
            <a:r>
              <a:rPr lang="fr-BE" sz="1100">
                <a:latin typeface="Verlag Light" pitchFamily="50" charset="0"/>
              </a:rPr>
              <a:t> skin: 480</a:t>
            </a:r>
          </a:p>
          <a:p>
            <a:r>
              <a:rPr lang="fr-BE" sz="1100">
                <a:latin typeface="Verlag Light" pitchFamily="50" charset="0"/>
              </a:rPr>
              <a:t>Skin </a:t>
            </a:r>
            <a:r>
              <a:rPr lang="fr-BE" sz="1100" err="1">
                <a:latin typeface="Verlag Light" pitchFamily="50" charset="0"/>
              </a:rPr>
              <a:t>Softness</a:t>
            </a:r>
            <a:r>
              <a:rPr lang="fr-BE" sz="1100">
                <a:latin typeface="Verlag Light" pitchFamily="50" charset="0"/>
              </a:rPr>
              <a:t>: 260</a:t>
            </a:r>
          </a:p>
          <a:p>
            <a:r>
              <a:rPr lang="fr-BE" sz="1100">
                <a:latin typeface="Verlag Light" pitchFamily="50" charset="0"/>
              </a:rPr>
              <a:t>Pores: 9900 :&gt; Skin conditions, skin </a:t>
            </a:r>
            <a:r>
              <a:rPr lang="fr-BE" sz="1100" err="1">
                <a:latin typeface="Verlag Light" pitchFamily="50" charset="0"/>
              </a:rPr>
              <a:t>tones</a:t>
            </a:r>
            <a:endParaRPr lang="fr-BE" sz="1100">
              <a:latin typeface="Verlag Light" pitchFamily="50" charset="0"/>
            </a:endParaRPr>
          </a:p>
          <a:p>
            <a:r>
              <a:rPr lang="fr-BE" sz="1100">
                <a:latin typeface="Verlag Light" pitchFamily="50" charset="0"/>
              </a:rPr>
              <a:t>Pimples: 9900 =&gt; skin </a:t>
            </a:r>
            <a:r>
              <a:rPr lang="fr-BE" sz="1100" err="1">
                <a:latin typeface="Verlag Light" pitchFamily="50" charset="0"/>
              </a:rPr>
              <a:t>breakouts</a:t>
            </a:r>
            <a:r>
              <a:rPr lang="fr-BE" sz="1100">
                <a:latin typeface="Verlag Light" pitchFamily="50" charset="0"/>
              </a:rPr>
              <a:t>, </a:t>
            </a:r>
            <a:r>
              <a:rPr lang="fr-BE" sz="1100" err="1">
                <a:latin typeface="Verlag Light" pitchFamily="50" charset="0"/>
              </a:rPr>
              <a:t>Blemish</a:t>
            </a:r>
            <a:endParaRPr lang="fr-BE" sz="1100">
              <a:latin typeface="Verlag Light" pitchFamily="50" charset="0"/>
            </a:endParaRPr>
          </a:p>
          <a:p>
            <a:r>
              <a:rPr lang="fr-BE" sz="1100">
                <a:latin typeface="Verlag Light" pitchFamily="50" charset="0"/>
              </a:rPr>
              <a:t>Dry skin: 6600</a:t>
            </a:r>
          </a:p>
          <a:p>
            <a:r>
              <a:rPr lang="fr-BE" sz="1100" err="1">
                <a:latin typeface="Verlag Light" pitchFamily="50" charset="0"/>
              </a:rPr>
              <a:t>Oily</a:t>
            </a:r>
            <a:r>
              <a:rPr lang="fr-BE" sz="1100">
                <a:latin typeface="Verlag Light" pitchFamily="50" charset="0"/>
              </a:rPr>
              <a:t> Skin: 4400</a:t>
            </a:r>
            <a:endParaRPr lang="en-US" sz="1100">
              <a:latin typeface="Verlag Light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53419E1-E85D-4037-980D-00ADC2A37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974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1A94AC0-9186-4D62-81B9-1E2825559C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136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135B1B71-478C-41C2-8E9F-B3EDABB481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26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135B1B71-478C-41C2-8E9F-B3EDABB481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63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B1B71-478C-41C2-8E9F-B3EDABB481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83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45000"/>
              </a:lnSpc>
              <a:defRPr/>
            </a:pPr>
            <a:r>
              <a:rPr lang="es-ES" sz="1200" b="0" i="0" strike="noStrike" cap="none" spc="0" baseline="0">
                <a:solidFill>
                  <a:srgbClr val="262626"/>
                </a:solidFill>
                <a:effectLst/>
                <a:latin typeface="Verlag Light"/>
                <a:ea typeface="Verlag Light"/>
                <a:cs typeface="Verlag Light"/>
              </a:rPr>
              <a:t>Para proteger aún más tu piel hemos formulado cuidadosamente nuestros dos hidratantes diarios para limitar los efectos negativos de los rayos UV </a:t>
            </a:r>
            <a:r>
              <a:rPr lang="es-ES" sz="1200" b="1" i="0" strike="noStrike" cap="none" spc="0" baseline="0">
                <a:solidFill>
                  <a:srgbClr val="262626"/>
                </a:solidFill>
                <a:effectLst/>
                <a:latin typeface="Verlag Light"/>
                <a:ea typeface="Verlag Light"/>
                <a:cs typeface="Verlag Light"/>
              </a:rPr>
              <a:t>y la luz azul </a:t>
            </a:r>
            <a:r>
              <a:rPr lang="es-ES" sz="1200" b="0" i="0" strike="noStrike" cap="none" spc="0" baseline="0">
                <a:solidFill>
                  <a:srgbClr val="262626"/>
                </a:solidFill>
                <a:effectLst/>
                <a:latin typeface="Verlag Light"/>
                <a:ea typeface="Verlag Light"/>
                <a:cs typeface="Verlag Light"/>
              </a:rPr>
              <a:t>sobre la piel. </a:t>
            </a:r>
            <a:endParaRPr lang="en-US" sz="1200">
              <a:solidFill>
                <a:sysClr val="windowText" lastClr="000000">
                  <a:lumMod val="85000"/>
                  <a:lumOff val="15000"/>
                </a:sysClr>
              </a:solidFill>
            </a:endParaRPr>
          </a:p>
          <a:p>
            <a:pPr lvl="0">
              <a:lnSpc>
                <a:spcPct val="145000"/>
              </a:lnSpc>
              <a:defRPr/>
            </a:pPr>
            <a:r>
              <a:rPr lang="es-ES" sz="1200" b="1" i="0" strike="noStrike" cap="none" spc="0" baseline="0">
                <a:solidFill>
                  <a:srgbClr val="262626"/>
                </a:solidFill>
                <a:effectLst/>
                <a:latin typeface="Verlag Light"/>
                <a:ea typeface="Verlag Light"/>
                <a:cs typeface="Verlag Light"/>
              </a:rPr>
              <a:t>¿Sabías que…? </a:t>
            </a:r>
          </a:p>
          <a:p>
            <a:pPr lvl="0">
              <a:lnSpc>
                <a:spcPct val="145000"/>
              </a:lnSpc>
              <a:defRPr/>
            </a:pPr>
            <a:r>
              <a:rPr lang="es-ES" sz="1200" b="0" i="1" strike="noStrike" cap="none" spc="0" baseline="0">
                <a:solidFill>
                  <a:srgbClr val="000000"/>
                </a:solidFill>
                <a:effectLst/>
                <a:latin typeface="Verlag Light"/>
                <a:ea typeface="Verlag Light"/>
                <a:cs typeface="Verlag Light"/>
              </a:rPr>
              <a:t>Las estadísticas afirman que las personas miran su dispositivo móvil un promedio de </a:t>
            </a:r>
            <a:r>
              <a:rPr lang="es-ES" sz="1800" b="1" i="1" strike="noStrike" cap="none" spc="0" baseline="0">
                <a:solidFill>
                  <a:srgbClr val="000000"/>
                </a:solidFill>
                <a:effectLst/>
                <a:latin typeface="Verlag Light"/>
                <a:ea typeface="Verlag Light"/>
                <a:cs typeface="Verlag Light"/>
              </a:rPr>
              <a:t>157</a:t>
            </a:r>
            <a:r>
              <a:rPr lang="es-ES" sz="1200" b="0" i="1" strike="noStrike" cap="none" spc="0" baseline="0">
                <a:solidFill>
                  <a:srgbClr val="000000"/>
                </a:solidFill>
                <a:effectLst/>
                <a:latin typeface="Verlag Light"/>
                <a:ea typeface="Verlag Light"/>
                <a:cs typeface="Verlag Light"/>
              </a:rPr>
              <a:t> veces al día. </a:t>
            </a:r>
          </a:p>
          <a:p>
            <a:pPr lvl="0">
              <a:lnSpc>
                <a:spcPct val="145000"/>
              </a:lnSpc>
              <a:defRPr/>
            </a:pPr>
            <a:endParaRPr lang="es-ES" sz="1200" i="1">
              <a:solidFill>
                <a:srgbClr val="000000"/>
              </a:solidFill>
              <a:latin typeface="Verlag Light"/>
              <a:ea typeface="Verlag Light"/>
              <a:cs typeface="Verlag Light"/>
            </a:endParaRPr>
          </a:p>
          <a:p>
            <a:pPr lvl="0">
              <a:lnSpc>
                <a:spcPct val="145000"/>
              </a:lnSpc>
              <a:defRPr/>
            </a:pPr>
            <a:r>
              <a:rPr lang="es-ES" sz="1200" b="1" i="0" strike="noStrike" cap="none" spc="0" baseline="0">
                <a:solidFill>
                  <a:srgbClr val="262626"/>
                </a:solidFill>
                <a:effectLst/>
                <a:latin typeface="Verlag Light"/>
                <a:ea typeface="Verlag Light"/>
                <a:cs typeface="Verlag Light"/>
              </a:rPr>
              <a:t>La necesidad de las pantallas en nuestra vida diaria significa que estamos expuestos a la luz azul más que nunca.</a:t>
            </a:r>
          </a:p>
          <a:p>
            <a:endParaRPr lang="es-419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7A7F7-1F22-490C-B750-E89B9C85D8FA}" type="slidenum">
              <a:rPr lang="es-419" smtClean="0"/>
              <a:t>14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046810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135B1B71-478C-41C2-8E9F-B3EDABB4817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913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B1B71-478C-41C2-8E9F-B3EDABB4817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2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64FAF7-76C0-49F9-83D2-C48E4C0D76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A1ABAC6-1C00-440B-BCDC-BE4AAF62CC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D6844E-8BE0-4D52-BD30-612E44FE2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0617-297A-4500-B6B6-A95A379D0009}" type="datetimeFigureOut">
              <a:rPr lang="es-419" smtClean="0"/>
              <a:t>5/4/2021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797437-F0D8-4FD3-BB98-C1B130363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42E516-C190-4D17-A75E-80405073D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B684D-1D9A-4F55-A713-CCE70395C23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114577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5F8B1B-F8F2-4C3C-8DE9-91A059F5A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9D57B81-7870-4221-9A47-44085DE391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55B7A3-9AC0-420D-826C-EDE95F870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0617-297A-4500-B6B6-A95A379D0009}" type="datetimeFigureOut">
              <a:rPr lang="es-419" smtClean="0"/>
              <a:t>5/4/2021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F7E3D5-8B3C-4921-8438-131A513E1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1FF720-2851-4DB5-AA61-5EDCE8BB8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B684D-1D9A-4F55-A713-CCE70395C23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433181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73CA941-5624-4768-B35D-CFE3FD300E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F07EB8-5C4F-4198-A2FB-33359BE810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9B39A7-8BCC-42AB-842C-B59C454A0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0617-297A-4500-B6B6-A95A379D0009}" type="datetimeFigureOut">
              <a:rPr lang="es-419" smtClean="0"/>
              <a:t>5/4/2021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153DD6-396C-4508-A4C3-F76661189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B1CC10-E3AF-4981-B7D7-A445A10E2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B684D-1D9A-4F55-A713-CCE70395C23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123216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176546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o del título"/>
          <p:cNvSpPr txBox="1">
            <a:spLocks noGrp="1"/>
          </p:cNvSpPr>
          <p:nvPr>
            <p:ph type="title"/>
          </p:nvPr>
        </p:nvSpPr>
        <p:spPr>
          <a:xfrm>
            <a:off x="1524000" y="1122363"/>
            <a:ext cx="9144000" cy="2387601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914400">
              <a:lnSpc>
                <a:spcPct val="90000"/>
              </a:lnSpc>
              <a:defRPr sz="6000" b="0" spc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5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914400">
              <a:spcBef>
                <a:spcPts val="1000"/>
              </a:spcBef>
              <a:buSzTx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 algn="ctr" defTabSz="914400">
              <a:spcBef>
                <a:spcPts val="1000"/>
              </a:spcBef>
              <a:buSzTx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 algn="ctr" defTabSz="914400">
              <a:spcBef>
                <a:spcPts val="1000"/>
              </a:spcBef>
              <a:buSzTx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 algn="ctr" defTabSz="914400">
              <a:spcBef>
                <a:spcPts val="1000"/>
              </a:spcBef>
              <a:buSzTx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 algn="ctr" defTabSz="914400">
              <a:spcBef>
                <a:spcPts val="1000"/>
              </a:spcBef>
              <a:buSzTx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5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86495" y="6401118"/>
            <a:ext cx="267306" cy="27559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solidFill>
                  <a:srgbClr val="88888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401237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804512-C14A-4A76-9188-86D170577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E0C9DC-C110-4E17-8D84-BF01F1DC5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1933B2-944C-425D-83ED-861E5B00A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0617-297A-4500-B6B6-A95A379D0009}" type="datetimeFigureOut">
              <a:rPr lang="es-419" smtClean="0"/>
              <a:t>5/4/2021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219FDE-3691-45EA-B2FE-8774D2412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B41923-1832-4A21-9059-00CDEB7EF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B684D-1D9A-4F55-A713-CCE70395C23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49994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2F22E6-51C4-440F-8D14-F25553343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954154-C16E-43B8-88B2-D016018F6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3428EA-C685-4F6D-B014-B7A6F4991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0617-297A-4500-B6B6-A95A379D0009}" type="datetimeFigureOut">
              <a:rPr lang="es-419" smtClean="0"/>
              <a:t>5/4/2021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3FB4BF-659F-4729-90E7-4FBCF90C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055705-7658-414A-95AF-794C0828F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B684D-1D9A-4F55-A713-CCE70395C23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771097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06438D-7815-49FB-AC29-8E8459370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674CFF-D681-4D43-9FA0-302958DE62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5874750-3550-4062-BC77-3A59A82831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395A45F-75D9-4A2E-84D9-32CDB6E9D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0617-297A-4500-B6B6-A95A379D0009}" type="datetimeFigureOut">
              <a:rPr lang="es-419" smtClean="0"/>
              <a:t>5/4/2021</a:t>
            </a:fld>
            <a:endParaRPr lang="es-419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3A9D17-6203-4163-B974-A58B107DD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93D4DE-58D3-4187-BB22-BA41C0D4F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B684D-1D9A-4F55-A713-CCE70395C23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55575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C708CD-31FF-4613-BA21-36F325229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CDBBB0-61B2-4639-AF4A-F10F0875F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392579F-CE8E-49F9-B089-0BE3F4FB0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5475A3B-5FD8-42F4-A287-7701349926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9037B83-6812-43BF-97A0-FB18EB514D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085F31E-9146-4910-BC29-9018CFCC6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0617-297A-4500-B6B6-A95A379D0009}" type="datetimeFigureOut">
              <a:rPr lang="es-419" smtClean="0"/>
              <a:t>5/4/2021</a:t>
            </a:fld>
            <a:endParaRPr lang="es-419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FF0C114-CEC6-4221-95E9-EBA0761CC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D03B85B-A832-4DE7-9A67-4BCA5151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B684D-1D9A-4F55-A713-CCE70395C23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882024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9C6D1-8C31-4376-97D7-64B4221C7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E457F1C-084C-4F2C-951B-B8131A023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0617-297A-4500-B6B6-A95A379D0009}" type="datetimeFigureOut">
              <a:rPr lang="es-419" smtClean="0"/>
              <a:t>5/4/2021</a:t>
            </a:fld>
            <a:endParaRPr lang="es-419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4F33101-0EC8-42A4-B25D-456931B47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BB447BC-D8B7-4E93-83EF-C8C5D108C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B684D-1D9A-4F55-A713-CCE70395C23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37792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D69D3F4-DBA1-4962-A17F-FF7B879F3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0617-297A-4500-B6B6-A95A379D0009}" type="datetimeFigureOut">
              <a:rPr lang="es-419" smtClean="0"/>
              <a:t>5/4/2021</a:t>
            </a:fld>
            <a:endParaRPr lang="es-419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45F4B4-272A-43D5-9D3E-2B2FB5FC1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6C8BFF-DBF8-416B-B4A6-E90BF6406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B684D-1D9A-4F55-A713-CCE70395C23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793273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11C0E1-EA22-4DFB-A776-F29F20A51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FA4ADD-4491-4830-B3C7-4450002D9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E2A0F5D-FA0A-4679-BD31-46C40E65A4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EE5FDE5-D4C8-4976-B51B-1EA664F75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0617-297A-4500-B6B6-A95A379D0009}" type="datetimeFigureOut">
              <a:rPr lang="es-419" smtClean="0"/>
              <a:t>5/4/2021</a:t>
            </a:fld>
            <a:endParaRPr lang="es-419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DA74AD9-9867-4FEC-8827-06E94AC9A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3ADFF5C-1E53-4222-98C3-0EA141209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B684D-1D9A-4F55-A713-CCE70395C23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799142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C8D63-F5C4-4CF0-B69F-1C14AF5E6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8EA91B8-25E9-412D-81C5-7F363481CC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EB930E-2C72-4A8D-A57B-8E8B9A4EB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B0232F0-A87B-4418-AE80-EF10DB75C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0617-297A-4500-B6B6-A95A379D0009}" type="datetimeFigureOut">
              <a:rPr lang="es-419" smtClean="0"/>
              <a:t>5/4/2021</a:t>
            </a:fld>
            <a:endParaRPr lang="es-419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9C0D8FF-923D-4FEB-A1BF-D051A98F9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AC38B9-9A26-4EC3-90D0-DB42E93F5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B684D-1D9A-4F55-A713-CCE70395C23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787454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8004E44-D051-4739-A367-3411B3ADF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D4B3826-4923-4143-BADC-360492CCE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3AA5B2-2104-4944-9202-AF02673213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C0617-297A-4500-B6B6-A95A379D0009}" type="datetimeFigureOut">
              <a:rPr lang="es-419" smtClean="0"/>
              <a:t>5/4/2021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72937E-D8FE-42CB-B7C3-13E7C45F21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5F7ABE-0FF4-42AE-A9DF-F8E9E27AF2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B684D-1D9A-4F55-A713-CCE70395C23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574807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image" Target="../media/image22.jpeg"/><Relationship Id="rId18" Type="http://schemas.openxmlformats.org/officeDocument/2006/relationships/image" Target="../media/image25.png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notesSlide" Target="../notesSlides/notesSlide5.xml"/><Relationship Id="rId17" Type="http://schemas.openxmlformats.org/officeDocument/2006/relationships/image" Target="../media/image3.png"/><Relationship Id="rId2" Type="http://schemas.openxmlformats.org/officeDocument/2006/relationships/tags" Target="../tags/tag27.xml"/><Relationship Id="rId16" Type="http://schemas.openxmlformats.org/officeDocument/2006/relationships/image" Target="../media/image24.gif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slideLayout" Target="../slideLayouts/slideLayout9.xml"/><Relationship Id="rId5" Type="http://schemas.openxmlformats.org/officeDocument/2006/relationships/tags" Target="../tags/tag30.xml"/><Relationship Id="rId15" Type="http://schemas.openxmlformats.org/officeDocument/2006/relationships/image" Target="../media/image2.png"/><Relationship Id="rId10" Type="http://schemas.openxmlformats.org/officeDocument/2006/relationships/tags" Target="../tags/tag35.xml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13" Type="http://schemas.openxmlformats.org/officeDocument/2006/relationships/image" Target="../media/image26.png"/><Relationship Id="rId3" Type="http://schemas.microsoft.com/office/2007/relationships/media" Target="../media/media4.mp4"/><Relationship Id="rId7" Type="http://schemas.openxmlformats.org/officeDocument/2006/relationships/tags" Target="../tags/tag41.xml"/><Relationship Id="rId12" Type="http://schemas.openxmlformats.org/officeDocument/2006/relationships/image" Target="../media/image3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video" Target="../media/media5.mp4"/><Relationship Id="rId11" Type="http://schemas.openxmlformats.org/officeDocument/2006/relationships/slideLayout" Target="../slideLayouts/slideLayout6.xml"/><Relationship Id="rId5" Type="http://schemas.microsoft.com/office/2007/relationships/media" Target="../media/media5.mp4"/><Relationship Id="rId15" Type="http://schemas.openxmlformats.org/officeDocument/2006/relationships/image" Target="../media/image28.png"/><Relationship Id="rId10" Type="http://schemas.openxmlformats.org/officeDocument/2006/relationships/tags" Target="../tags/tag44.xml"/><Relationship Id="rId4" Type="http://schemas.openxmlformats.org/officeDocument/2006/relationships/video" Target="../media/media4.mp4"/><Relationship Id="rId9" Type="http://schemas.openxmlformats.org/officeDocument/2006/relationships/tags" Target="../tags/tag43.xml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customXml" Target="../ink/ink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6" Type="http://schemas.openxmlformats.org/officeDocument/2006/relationships/image" Target="../media/image3.png"/><Relationship Id="rId5" Type="http://schemas.openxmlformats.org/officeDocument/2006/relationships/image" Target="../media/image30.emf"/><Relationship Id="rId10" Type="http://schemas.openxmlformats.org/officeDocument/2006/relationships/customXml" Target="../ink/ink3.xml"/><Relationship Id="rId4" Type="http://schemas.openxmlformats.org/officeDocument/2006/relationships/image" Target="../media/image29.emf"/><Relationship Id="rId9" Type="http://schemas.openxmlformats.org/officeDocument/2006/relationships/customXml" Target="../ink/ink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2" Type="http://schemas.microsoft.com/office/2007/relationships/media" Target="../media/media6.mp4"/><Relationship Id="rId1" Type="http://schemas.openxmlformats.org/officeDocument/2006/relationships/tags" Target="../tags/tag46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49.xml"/><Relationship Id="rId7" Type="http://schemas.openxmlformats.org/officeDocument/2006/relationships/image" Target="../media/image2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33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0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4.pn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68.xml"/><Relationship Id="rId18" Type="http://schemas.openxmlformats.org/officeDocument/2006/relationships/notesSlide" Target="../notesSlides/notesSlide9.xml"/><Relationship Id="rId26" Type="http://schemas.openxmlformats.org/officeDocument/2006/relationships/image" Target="../media/image49.jpeg"/><Relationship Id="rId39" Type="http://schemas.openxmlformats.org/officeDocument/2006/relationships/customXml" Target="../ink/ink9.xml"/><Relationship Id="rId21" Type="http://schemas.openxmlformats.org/officeDocument/2006/relationships/image" Target="../media/image44.jpeg"/><Relationship Id="rId34" Type="http://schemas.openxmlformats.org/officeDocument/2006/relationships/image" Target="../media/image45.png"/><Relationship Id="rId42" Type="http://schemas.openxmlformats.org/officeDocument/2006/relationships/image" Target="../media/image49.png"/><Relationship Id="rId47" Type="http://schemas.openxmlformats.org/officeDocument/2006/relationships/customXml" Target="../ink/ink13.xml"/><Relationship Id="rId50" Type="http://schemas.openxmlformats.org/officeDocument/2006/relationships/image" Target="../media/image53.png"/><Relationship Id="rId7" Type="http://schemas.openxmlformats.org/officeDocument/2006/relationships/tags" Target="../tags/tag62.xml"/><Relationship Id="rId2" Type="http://schemas.openxmlformats.org/officeDocument/2006/relationships/tags" Target="../tags/tag57.xml"/><Relationship Id="rId16" Type="http://schemas.openxmlformats.org/officeDocument/2006/relationships/tags" Target="../tags/tag71.xml"/><Relationship Id="rId29" Type="http://schemas.openxmlformats.org/officeDocument/2006/relationships/customXml" Target="../ink/ink4.xml"/><Relationship Id="rId11" Type="http://schemas.openxmlformats.org/officeDocument/2006/relationships/tags" Target="../tags/tag66.xml"/><Relationship Id="rId24" Type="http://schemas.openxmlformats.org/officeDocument/2006/relationships/image" Target="../media/image47.jpeg"/><Relationship Id="rId32" Type="http://schemas.openxmlformats.org/officeDocument/2006/relationships/image" Target="../media/image44.png"/><Relationship Id="rId37" Type="http://schemas.openxmlformats.org/officeDocument/2006/relationships/customXml" Target="../ink/ink8.xml"/><Relationship Id="rId40" Type="http://schemas.openxmlformats.org/officeDocument/2006/relationships/image" Target="../media/image48.png"/><Relationship Id="rId45" Type="http://schemas.openxmlformats.org/officeDocument/2006/relationships/customXml" Target="../ink/ink12.xml"/><Relationship Id="rId5" Type="http://schemas.openxmlformats.org/officeDocument/2006/relationships/tags" Target="../tags/tag60.xml"/><Relationship Id="rId15" Type="http://schemas.openxmlformats.org/officeDocument/2006/relationships/tags" Target="../tags/tag70.xml"/><Relationship Id="rId23" Type="http://schemas.openxmlformats.org/officeDocument/2006/relationships/image" Target="../media/image46.jpeg"/><Relationship Id="rId28" Type="http://schemas.openxmlformats.org/officeDocument/2006/relationships/image" Target="../media/image16.jpeg"/><Relationship Id="rId36" Type="http://schemas.openxmlformats.org/officeDocument/2006/relationships/image" Target="../media/image46.png"/><Relationship Id="rId49" Type="http://schemas.openxmlformats.org/officeDocument/2006/relationships/customXml" Target="../ink/ink14.xml"/><Relationship Id="rId10" Type="http://schemas.openxmlformats.org/officeDocument/2006/relationships/tags" Target="../tags/tag65.xml"/><Relationship Id="rId19" Type="http://schemas.openxmlformats.org/officeDocument/2006/relationships/image" Target="../media/image42.jpeg"/><Relationship Id="rId31" Type="http://schemas.openxmlformats.org/officeDocument/2006/relationships/customXml" Target="../ink/ink5.xml"/><Relationship Id="rId44" Type="http://schemas.openxmlformats.org/officeDocument/2006/relationships/image" Target="../media/image50.png"/><Relationship Id="rId52" Type="http://schemas.openxmlformats.org/officeDocument/2006/relationships/image" Target="../media/image54.png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tags" Target="../tags/tag69.xml"/><Relationship Id="rId22" Type="http://schemas.openxmlformats.org/officeDocument/2006/relationships/image" Target="../media/image45.jpeg"/><Relationship Id="rId27" Type="http://schemas.openxmlformats.org/officeDocument/2006/relationships/image" Target="../media/image28.png"/><Relationship Id="rId30" Type="http://schemas.openxmlformats.org/officeDocument/2006/relationships/image" Target="../media/image43.png"/><Relationship Id="rId35" Type="http://schemas.openxmlformats.org/officeDocument/2006/relationships/customXml" Target="../ink/ink7.xml"/><Relationship Id="rId43" Type="http://schemas.openxmlformats.org/officeDocument/2006/relationships/customXml" Target="../ink/ink11.xml"/><Relationship Id="rId48" Type="http://schemas.openxmlformats.org/officeDocument/2006/relationships/image" Target="../media/image52.png"/><Relationship Id="rId8" Type="http://schemas.openxmlformats.org/officeDocument/2006/relationships/tags" Target="../tags/tag63.xml"/><Relationship Id="rId51" Type="http://schemas.openxmlformats.org/officeDocument/2006/relationships/customXml" Target="../ink/ink15.xml"/><Relationship Id="rId3" Type="http://schemas.openxmlformats.org/officeDocument/2006/relationships/tags" Target="../tags/tag58.xml"/><Relationship Id="rId12" Type="http://schemas.openxmlformats.org/officeDocument/2006/relationships/tags" Target="../tags/tag67.xml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48.jpeg"/><Relationship Id="rId33" Type="http://schemas.openxmlformats.org/officeDocument/2006/relationships/customXml" Target="../ink/ink6.xml"/><Relationship Id="rId38" Type="http://schemas.openxmlformats.org/officeDocument/2006/relationships/image" Target="../media/image47.png"/><Relationship Id="rId46" Type="http://schemas.openxmlformats.org/officeDocument/2006/relationships/image" Target="../media/image51.png"/><Relationship Id="rId20" Type="http://schemas.openxmlformats.org/officeDocument/2006/relationships/image" Target="../media/image43.jpeg"/><Relationship Id="rId41" Type="http://schemas.openxmlformats.org/officeDocument/2006/relationships/customXml" Target="../ink/ink10.xml"/><Relationship Id="rId1" Type="http://schemas.openxmlformats.org/officeDocument/2006/relationships/tags" Target="../tags/tag56.xml"/><Relationship Id="rId6" Type="http://schemas.openxmlformats.org/officeDocument/2006/relationships/tags" Target="../tags/tag6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13" Type="http://schemas.openxmlformats.org/officeDocument/2006/relationships/tags" Target="../tags/tag84.xml"/><Relationship Id="rId18" Type="http://schemas.openxmlformats.org/officeDocument/2006/relationships/customXml" Target="../ink/ink16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12" Type="http://schemas.openxmlformats.org/officeDocument/2006/relationships/tags" Target="../tags/tag83.xml"/><Relationship Id="rId17" Type="http://schemas.openxmlformats.org/officeDocument/2006/relationships/image" Target="../media/image14.png"/><Relationship Id="rId2" Type="http://schemas.openxmlformats.org/officeDocument/2006/relationships/tags" Target="../tags/tag73.xml"/><Relationship Id="rId16" Type="http://schemas.openxmlformats.org/officeDocument/2006/relationships/image" Target="../media/image3.png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11" Type="http://schemas.openxmlformats.org/officeDocument/2006/relationships/tags" Target="../tags/tag82.xml"/><Relationship Id="rId5" Type="http://schemas.openxmlformats.org/officeDocument/2006/relationships/tags" Target="../tags/tag76.xml"/><Relationship Id="rId15" Type="http://schemas.openxmlformats.org/officeDocument/2006/relationships/notesSlide" Target="../notesSlides/notesSlide10.xml"/><Relationship Id="rId10" Type="http://schemas.openxmlformats.org/officeDocument/2006/relationships/tags" Target="../tags/tag81.xml"/><Relationship Id="rId19" Type="http://schemas.openxmlformats.org/officeDocument/2006/relationships/image" Target="../media/image50.emf"/><Relationship Id="rId4" Type="http://schemas.openxmlformats.org/officeDocument/2006/relationships/tags" Target="../tags/tag75.xml"/><Relationship Id="rId9" Type="http://schemas.openxmlformats.org/officeDocument/2006/relationships/tags" Target="../tags/tag80.xml"/><Relationship Id="rId1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13" Type="http://schemas.openxmlformats.org/officeDocument/2006/relationships/notesSlide" Target="../notesSlides/notesSlide11.xml"/><Relationship Id="rId3" Type="http://schemas.openxmlformats.org/officeDocument/2006/relationships/tags" Target="../tags/tag90.xml"/><Relationship Id="rId7" Type="http://schemas.openxmlformats.org/officeDocument/2006/relationships/tags" Target="../tags/tag94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tags" Target="../tags/tag98.xml"/><Relationship Id="rId5" Type="http://schemas.openxmlformats.org/officeDocument/2006/relationships/tags" Target="../tags/tag92.xml"/><Relationship Id="rId15" Type="http://schemas.openxmlformats.org/officeDocument/2006/relationships/image" Target="../media/image14.png"/><Relationship Id="rId10" Type="http://schemas.openxmlformats.org/officeDocument/2006/relationships/tags" Target="../tags/tag97.xml"/><Relationship Id="rId4" Type="http://schemas.openxmlformats.org/officeDocument/2006/relationships/tags" Target="../tags/tag91.xml"/><Relationship Id="rId9" Type="http://schemas.openxmlformats.org/officeDocument/2006/relationships/tags" Target="../tags/tag96.xml"/><Relationship Id="rId1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104.xml"/><Relationship Id="rId7" Type="http://schemas.openxmlformats.org/officeDocument/2006/relationships/image" Target="../media/image3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6.jpeg"/><Relationship Id="rId5" Type="http://schemas.openxmlformats.org/officeDocument/2006/relationships/tags" Target="../tags/tag5.xml"/><Relationship Id="rId10" Type="http://schemas.openxmlformats.org/officeDocument/2006/relationships/notesSlide" Target="../notesSlides/notesSlide2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3.mp4"/><Relationship Id="rId13" Type="http://schemas.openxmlformats.org/officeDocument/2006/relationships/image" Target="../media/image18.png"/><Relationship Id="rId3" Type="http://schemas.microsoft.com/office/2007/relationships/media" Target="../media/media1.mp4"/><Relationship Id="rId7" Type="http://schemas.microsoft.com/office/2007/relationships/media" Target="../media/media3.mp4"/><Relationship Id="rId12" Type="http://schemas.openxmlformats.org/officeDocument/2006/relationships/image" Target="../media/image17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video" Target="../media/media2.mp4"/><Relationship Id="rId11" Type="http://schemas.openxmlformats.org/officeDocument/2006/relationships/image" Target="../media/image5.png"/><Relationship Id="rId5" Type="http://schemas.microsoft.com/office/2007/relationships/media" Target="../media/media2.mp4"/><Relationship Id="rId15" Type="http://schemas.openxmlformats.org/officeDocument/2006/relationships/image" Target="../media/image14.png"/><Relationship Id="rId10" Type="http://schemas.openxmlformats.org/officeDocument/2006/relationships/notesSlide" Target="../notesSlides/notesSlide3.xml"/><Relationship Id="rId4" Type="http://schemas.openxmlformats.org/officeDocument/2006/relationships/video" Target="../media/media1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tags" Target="../tags/tag19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21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5.png"/><Relationship Id="rId5" Type="http://schemas.openxmlformats.org/officeDocument/2006/relationships/tags" Target="../tags/tag21.xml"/><Relationship Id="rId10" Type="http://schemas.openxmlformats.org/officeDocument/2006/relationships/image" Target="../media/image4.png"/><Relationship Id="rId4" Type="http://schemas.openxmlformats.org/officeDocument/2006/relationships/tags" Target="../tags/tag20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ángulo"/>
          <p:cNvSpPr/>
          <p:nvPr/>
        </p:nvSpPr>
        <p:spPr>
          <a:xfrm>
            <a:off x="-22201" y="-23324"/>
            <a:ext cx="12380974" cy="6904647"/>
          </a:xfrm>
          <a:prstGeom prst="rect">
            <a:avLst/>
          </a:prstGeom>
          <a:solidFill>
            <a:srgbClr val="A9D3C9"/>
          </a:solidFill>
          <a:ln w="12700">
            <a:miter lim="400000"/>
          </a:ln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161" name="Nutricentials-blue.png" descr="Nutricentials-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291" y="1158382"/>
            <a:ext cx="5410201" cy="2565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Siberian-ginseng.png" descr="Siberian-ginse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360" y="5381327"/>
            <a:ext cx="1563955" cy="1642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resurrection-plant.png" descr="resurrection-pla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589236">
            <a:off x="10750921" y="4427043"/>
            <a:ext cx="1894337" cy="2525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Rhodiola-Rosea.png" descr="Rhodiola-Rose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699" y="5104820"/>
            <a:ext cx="2450524" cy="2195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chaga-mushroom.png" descr="chaga-mushroo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8237" y="4872550"/>
            <a:ext cx="2104200" cy="224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resurrection-plant.png" descr="resurrection-pla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04279" y="3650647"/>
            <a:ext cx="2820448" cy="3760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maral-root.png" descr="maral-roo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0356" y="4321108"/>
            <a:ext cx="2026536" cy="24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EL PODER DE LA NATURALEZA"/>
          <p:cNvSpPr txBox="1"/>
          <p:nvPr/>
        </p:nvSpPr>
        <p:spPr>
          <a:xfrm>
            <a:off x="4515949" y="4168962"/>
            <a:ext cx="4151495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sz="2000" b="1">
                <a:solidFill>
                  <a:srgbClr val="002060"/>
                </a:solidFill>
                <a:latin typeface="Arial Nova"/>
              </a:rPr>
              <a:t>EL PODER DE LA NATURALEZA</a:t>
            </a:r>
            <a:endParaRPr lang="en-US" sz="2000" b="1">
              <a:solidFill>
                <a:srgbClr val="002060"/>
              </a:solidFill>
              <a:latin typeface="Arial Nova"/>
              <a:ea typeface="+mn-lt"/>
              <a:cs typeface="+mn-lt"/>
            </a:endParaRPr>
          </a:p>
          <a:p>
            <a:r>
              <a:rPr lang="en-US" sz="2000" b="1">
                <a:solidFill>
                  <a:srgbClr val="002060"/>
                </a:solidFill>
                <a:latin typeface="Arial Nova"/>
                <a:ea typeface="+mn-lt"/>
                <a:cs typeface="+mn-lt"/>
              </a:rPr>
              <a:t>EN TU PIEL</a:t>
            </a:r>
            <a:endParaRPr lang="en-US" sz="2000" b="1">
              <a:solidFill>
                <a:srgbClr val="002060"/>
              </a:solidFill>
              <a:latin typeface="Arial Nova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llipse 17">
            <a:extLst>
              <a:ext uri="{FF2B5EF4-FFF2-40B4-BE49-F238E27FC236}">
                <a16:creationId xmlns:a16="http://schemas.microsoft.com/office/drawing/2014/main" id="{8F4A94B9-BDDE-4D8C-8FF1-50DBB19C7CB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69974" y="3512284"/>
            <a:ext cx="2621001" cy="2587335"/>
          </a:xfrm>
          <a:prstGeom prst="ellipse">
            <a:avLst/>
          </a:prstGeom>
          <a:solidFill>
            <a:srgbClr val="75CEDF">
              <a:alpha val="17000"/>
            </a:srgb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FC3B0A3-8BFF-9B49-B891-EDB43D29064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919537" y="2222759"/>
            <a:ext cx="2321820" cy="2329175"/>
          </a:xfrm>
          <a:prstGeom prst="ellipse">
            <a:avLst/>
          </a:prstGeom>
          <a:solidFill>
            <a:srgbClr val="75CEDF">
              <a:alpha val="17000"/>
            </a:srgb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Picture 6" descr="A pink flower on a plant&#10;&#10;Description automatically generated">
            <a:extLst>
              <a:ext uri="{FF2B5EF4-FFF2-40B4-BE49-F238E27FC236}">
                <a16:creationId xmlns:a16="http://schemas.microsoft.com/office/drawing/2014/main" id="{7AF6A955-F371-5242-9914-670F332BEB4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" r="281" b="45198"/>
          <a:stretch>
            <a:fillRect/>
          </a:stretch>
        </p:blipFill>
        <p:spPr>
          <a:xfrm>
            <a:off x="9170058" y="2488613"/>
            <a:ext cx="1821002" cy="1801555"/>
          </a:xfrm>
          <a:prstGeom prst="ellipse">
            <a:avLst/>
          </a:prstGeom>
          <a:ln w="57150">
            <a:noFill/>
          </a:ln>
          <a:effectLst>
            <a:softEdge rad="0"/>
          </a:effectLst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3D27AC7-26FF-1540-8672-0E38D6652EA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660345" y="2994891"/>
            <a:ext cx="5292768" cy="10226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erlag Ligh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001E61"/>
                </a:solidFill>
                <a:latin typeface="Verlag Light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01E61"/>
                </a:solidFill>
                <a:latin typeface="Verlag Light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01E61"/>
                </a:solidFill>
                <a:latin typeface="Verlag Light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01E61"/>
                </a:solidFill>
                <a:latin typeface="Verlag Light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ES" sz="2000" b="1">
                <a:solidFill>
                  <a:srgbClr val="002060"/>
                </a:solidFill>
                <a:latin typeface="Verlag Light"/>
                <a:ea typeface="Verlag Light"/>
                <a:cs typeface="Verlag Light"/>
              </a:rPr>
              <a:t>Raíz de </a:t>
            </a:r>
            <a:r>
              <a:rPr lang="es-ES" sz="2000" b="1" err="1">
                <a:solidFill>
                  <a:srgbClr val="002060"/>
                </a:solidFill>
                <a:latin typeface="Verlag Light"/>
                <a:ea typeface="Verlag Light"/>
                <a:cs typeface="Verlag Light"/>
              </a:rPr>
              <a:t>Maral</a:t>
            </a:r>
            <a:r>
              <a:rPr lang="es-ES" sz="2000" b="0" i="0" strike="noStrike" cap="none" spc="0" baseline="0">
                <a:solidFill>
                  <a:srgbClr val="002060"/>
                </a:solidFill>
                <a:effectLst/>
                <a:latin typeface="Verlag Light"/>
                <a:ea typeface="Verlag Light"/>
                <a:cs typeface="Verlag Light"/>
              </a:rPr>
              <a:t>: </a:t>
            </a:r>
            <a:r>
              <a:rPr lang="es-ES" sz="2000" b="0" i="0" strike="noStrike" cap="none" spc="0" baseline="0">
                <a:solidFill>
                  <a:srgbClr val="262626"/>
                </a:solidFill>
                <a:effectLst/>
                <a:latin typeface="Verlag Light"/>
                <a:ea typeface="Verlag Light"/>
                <a:cs typeface="Verlag Light"/>
              </a:rPr>
              <a:t>contiene una rica fuente de </a:t>
            </a:r>
            <a:r>
              <a:rPr lang="es-ES" sz="2000" b="0" i="0" strike="noStrike" cap="none" spc="0" baseline="0" err="1">
                <a:solidFill>
                  <a:srgbClr val="262626"/>
                </a:solidFill>
                <a:effectLst/>
                <a:latin typeface="Verlag Light"/>
                <a:ea typeface="Verlag Light"/>
                <a:cs typeface="Verlag Light"/>
              </a:rPr>
              <a:t>fitoecdiesteroides</a:t>
            </a:r>
            <a:r>
              <a:rPr lang="es-ES" sz="2000" b="0" i="0" strike="noStrike" cap="none" spc="0" baseline="0">
                <a:solidFill>
                  <a:srgbClr val="262626"/>
                </a:solidFill>
                <a:effectLst/>
                <a:latin typeface="Verlag Light"/>
                <a:ea typeface="Verlag Light"/>
                <a:cs typeface="Verlag Light"/>
              </a:rPr>
              <a:t> que le ayudan a resistir a su entorno.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5B1ADA3-1BCE-4D62-8AB4-3D894A274A6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071393" y="3221035"/>
            <a:ext cx="4167481" cy="2385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erlag Ligh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001E61"/>
                </a:solidFill>
                <a:latin typeface="Verlag Light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01E61"/>
                </a:solidFill>
                <a:latin typeface="Verlag Light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01E61"/>
                </a:solidFill>
                <a:latin typeface="Verlag Light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01E61"/>
                </a:solidFill>
                <a:latin typeface="Verlag Light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s-ES" sz="1600" b="0" i="0" strike="noStrike" cap="none" spc="0" baseline="0">
              <a:solidFill>
                <a:srgbClr val="262626"/>
              </a:solidFill>
              <a:effectLst/>
              <a:latin typeface="Verlag Light"/>
              <a:ea typeface="Verlag Light"/>
              <a:cs typeface="Verlag Light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BEEC6CE-043D-3C45-ABD9-11067B4B9B8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47279" y="729328"/>
            <a:ext cx="2621001" cy="2587335"/>
          </a:xfrm>
          <a:prstGeom prst="ellipse">
            <a:avLst/>
          </a:prstGeom>
          <a:solidFill>
            <a:srgbClr val="75CEDF">
              <a:alpha val="17000"/>
            </a:srgb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77BEA0F-5425-49CE-8502-210D40FCC2E6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8"/>
            </p:custDataLst>
          </p:nvPr>
        </p:nvSpPr>
        <p:spPr>
          <a:xfrm>
            <a:off x="3657538" y="1580942"/>
            <a:ext cx="5567657" cy="109678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z="2000" b="1" i="0" strike="noStrike" cap="none" spc="0" baseline="0">
                <a:solidFill>
                  <a:srgbClr val="002060"/>
                </a:solidFill>
                <a:effectLst/>
                <a:latin typeface="Verlag Light"/>
                <a:ea typeface="Verlag Light"/>
                <a:cs typeface="Verlag Light"/>
              </a:rPr>
              <a:t>Ginseng siberiano</a:t>
            </a:r>
            <a:r>
              <a:rPr lang="es-ES" sz="2000" b="0" i="0" strike="noStrike" cap="none" spc="0" baseline="0">
                <a:solidFill>
                  <a:srgbClr val="002060"/>
                </a:solidFill>
                <a:effectLst/>
                <a:latin typeface="Verlag Light"/>
                <a:ea typeface="Verlag Light"/>
                <a:cs typeface="Verlag Light"/>
              </a:rPr>
              <a:t>:</a:t>
            </a:r>
            <a:r>
              <a:rPr lang="es-ES" sz="2000" b="0" i="0" strike="noStrike" cap="none" spc="0" baseline="0">
                <a:solidFill>
                  <a:srgbClr val="7A66AB"/>
                </a:solidFill>
                <a:effectLst/>
                <a:latin typeface="Verlag Light"/>
                <a:ea typeface="Verlag Light"/>
                <a:cs typeface="Verlag Light"/>
              </a:rPr>
              <a:t> </a:t>
            </a:r>
            <a:r>
              <a:rPr lang="es-ES" sz="2000" b="0" i="0" strike="noStrike" cap="none" spc="0" baseline="0">
                <a:solidFill>
                  <a:srgbClr val="262626"/>
                </a:solidFill>
                <a:effectLst/>
                <a:latin typeface="Verlag Light"/>
                <a:ea typeface="Verlag Light"/>
                <a:cs typeface="Verlag Light"/>
              </a:rPr>
              <a:t>muy tolerante a diferentes suelos</a:t>
            </a:r>
            <a:r>
              <a:rPr lang="es-ES" sz="2000">
                <a:solidFill>
                  <a:srgbClr val="262626"/>
                </a:solidFill>
                <a:latin typeface="Verlag Light"/>
                <a:ea typeface="Verlag Light"/>
                <a:cs typeface="Verlag Light"/>
              </a:rPr>
              <a:t> -</a:t>
            </a:r>
            <a:r>
              <a:rPr lang="es-ES" sz="2000" b="0" i="0" strike="noStrike" cap="none" spc="0" baseline="0">
                <a:solidFill>
                  <a:srgbClr val="262626"/>
                </a:solidFill>
                <a:effectLst/>
                <a:latin typeface="Verlag Light"/>
                <a:ea typeface="Verlag Light"/>
                <a:cs typeface="Verlag Light"/>
              </a:rPr>
              <a:t>arenosos, lodosos y arcillosos. </a:t>
            </a:r>
            <a:r>
              <a:rPr lang="es-ES" sz="2000">
                <a:solidFill>
                  <a:srgbClr val="262626"/>
                </a:solidFill>
                <a:latin typeface="Verlag Light"/>
                <a:ea typeface="Verlag Light"/>
                <a:cs typeface="Verlag Light"/>
              </a:rPr>
              <a:t>Y se adapta </a:t>
            </a:r>
            <a:r>
              <a:rPr lang="es-ES" sz="2000" b="0" i="0" strike="noStrike" cap="none" spc="0" baseline="0">
                <a:solidFill>
                  <a:srgbClr val="262626"/>
                </a:solidFill>
                <a:effectLst/>
                <a:latin typeface="Verlag Light"/>
                <a:ea typeface="Verlag Light"/>
                <a:cs typeface="Verlag Light"/>
              </a:rPr>
              <a:t>a suelos ácidos, neutros y alcalinos.</a:t>
            </a:r>
          </a:p>
        </p:txBody>
      </p:sp>
      <p:pic>
        <p:nvPicPr>
          <p:cNvPr id="13" name="Picture 12" descr="A close up of a fruit&#10;&#10;Description automatically generated">
            <a:extLst>
              <a:ext uri="{FF2B5EF4-FFF2-40B4-BE49-F238E27FC236}">
                <a16:creationId xmlns:a16="http://schemas.microsoft.com/office/drawing/2014/main" id="{A5653AD7-F12A-4EAF-9FDD-5CD613FE3C3F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7" t="46238" r="9425" b="17882"/>
          <a:stretch>
            <a:fillRect/>
          </a:stretch>
        </p:blipFill>
        <p:spPr>
          <a:xfrm>
            <a:off x="1111441" y="1187473"/>
            <a:ext cx="1689170" cy="1664428"/>
          </a:xfrm>
          <a:prstGeom prst="ellipse">
            <a:avLst/>
          </a:prstGeom>
          <a:ln w="57150">
            <a:noFill/>
          </a:ln>
          <a:effectLst>
            <a:softEdge rad="0"/>
          </a:effec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995A50C-0A2C-4068-B7A2-C0A25EFA53FB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658124" y="4519276"/>
            <a:ext cx="6228851" cy="15132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erlag Ligh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001E61"/>
                </a:solidFill>
                <a:latin typeface="Verlag Light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01E61"/>
                </a:solidFill>
                <a:latin typeface="Verlag Light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01E61"/>
                </a:solidFill>
                <a:latin typeface="Verlag Light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01E61"/>
                </a:solidFill>
                <a:latin typeface="Verlag Light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ES" sz="2000" b="1" i="0" strike="noStrike" cap="none" spc="0" baseline="0">
                <a:solidFill>
                  <a:srgbClr val="002060"/>
                </a:solidFill>
                <a:effectLst/>
                <a:latin typeface="Verlag Book"/>
                <a:ea typeface="Verlag Book" charset="0"/>
                <a:cs typeface="Verlag Book" charset="0"/>
              </a:rPr>
              <a:t>Planta de Resurrección: </a:t>
            </a:r>
            <a:r>
              <a:rPr lang="es-ES" sz="2000" b="0" i="0" strike="noStrike" cap="none" spc="0" baseline="0">
                <a:solidFill>
                  <a:srgbClr val="262626"/>
                </a:solidFill>
                <a:effectLst/>
                <a:latin typeface="Verlag Light"/>
                <a:ea typeface="Verlag Light"/>
                <a:cs typeface="Verlag Light"/>
              </a:rPr>
              <a:t>vive en entornos caracterizados por la falta de agua. Cuenta con un sistema de retención de humedad </a:t>
            </a:r>
            <a:r>
              <a:rPr lang="es-ES" sz="2000">
                <a:solidFill>
                  <a:srgbClr val="262626"/>
                </a:solidFill>
                <a:latin typeface="Verlag Light"/>
                <a:ea typeface="Verlag Light"/>
                <a:cs typeface="Verlag Light"/>
              </a:rPr>
              <a:t>que ayuda a </a:t>
            </a:r>
            <a:r>
              <a:rPr lang="es-ES" sz="2000" b="0" i="0" strike="noStrike" cap="none" spc="0" baseline="0">
                <a:solidFill>
                  <a:srgbClr val="262626"/>
                </a:solidFill>
                <a:effectLst/>
                <a:latin typeface="Verlag Light"/>
                <a:ea typeface="Verlag Light"/>
                <a:cs typeface="Verlag Light"/>
              </a:rPr>
              <a:t>proteger y reparar la planta.</a:t>
            </a:r>
            <a:endParaRPr 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Verlag Light" pitchFamily="2" charset="77"/>
            </a:endParaRPr>
          </a:p>
        </p:txBody>
      </p:sp>
      <p:pic>
        <p:nvPicPr>
          <p:cNvPr id="8" name="Siberian-ginseng.png" descr="Siberian-ginseng.png">
            <a:extLst>
              <a:ext uri="{FF2B5EF4-FFF2-40B4-BE49-F238E27FC236}">
                <a16:creationId xmlns:a16="http://schemas.microsoft.com/office/drawing/2014/main" id="{FA737FFD-9F9C-4DBB-9938-8B2D5BD6446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440000">
            <a:off x="2352420" y="376008"/>
            <a:ext cx="998895" cy="104535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3506A55D-6BDE-4F37-8732-C881BDB76453}"/>
              </a:ext>
            </a:extLst>
          </p:cNvPr>
          <p:cNvSpPr/>
          <p:nvPr/>
        </p:nvSpPr>
        <p:spPr>
          <a:xfrm rot="5400000">
            <a:off x="6002028" y="596241"/>
            <a:ext cx="47625" cy="4505325"/>
          </a:xfrm>
          <a:prstGeom prst="roundRect">
            <a:avLst/>
          </a:prstGeom>
          <a:solidFill>
            <a:srgbClr val="A1D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A2AB5AD4-4D1E-47D0-8F73-88964CB1F1A7}"/>
              </a:ext>
            </a:extLst>
          </p:cNvPr>
          <p:cNvSpPr/>
          <p:nvPr/>
        </p:nvSpPr>
        <p:spPr>
          <a:xfrm rot="5400000">
            <a:off x="5964857" y="1934387"/>
            <a:ext cx="47625" cy="4505325"/>
          </a:xfrm>
          <a:prstGeom prst="roundRect">
            <a:avLst/>
          </a:prstGeom>
          <a:solidFill>
            <a:srgbClr val="A1D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5F1B8D8E-FFFD-4399-AF5F-B784D8D930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5009" y="3764611"/>
            <a:ext cx="2235201" cy="2078604"/>
          </a:xfrm>
          <a:prstGeom prst="rect">
            <a:avLst/>
          </a:prstGeom>
        </p:spPr>
      </p:pic>
      <p:pic>
        <p:nvPicPr>
          <p:cNvPr id="26" name="resurrection-plant.png" descr="resurrection-plant.png">
            <a:extLst>
              <a:ext uri="{FF2B5EF4-FFF2-40B4-BE49-F238E27FC236}">
                <a16:creationId xmlns:a16="http://schemas.microsoft.com/office/drawing/2014/main" id="{C6F77EDF-5DE9-40E9-A0D6-6E77CEA1D64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9240000">
            <a:off x="806033" y="5326776"/>
            <a:ext cx="827537" cy="1068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n 16">
            <a:extLst>
              <a:ext uri="{FF2B5EF4-FFF2-40B4-BE49-F238E27FC236}">
                <a16:creationId xmlns:a16="http://schemas.microsoft.com/office/drawing/2014/main" id="{E5152B05-4B5B-994F-A980-BDB5228BAFA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0700000">
            <a:off x="10722244" y="1461378"/>
            <a:ext cx="1038225" cy="1219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023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BE72CA8-FC3C-4465-954D-28F1624ECCCE}"/>
              </a:ext>
            </a:extLst>
          </p:cNvPr>
          <p:cNvSpPr/>
          <p:nvPr/>
        </p:nvSpPr>
        <p:spPr>
          <a:xfrm>
            <a:off x="7670800" y="1109135"/>
            <a:ext cx="3746500" cy="4286247"/>
          </a:xfrm>
          <a:prstGeom prst="rect">
            <a:avLst/>
          </a:prstGeom>
          <a:solidFill>
            <a:srgbClr val="F6E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">
            <a:extLst>
              <a:ext uri="{FF2B5EF4-FFF2-40B4-BE49-F238E27FC236}">
                <a16:creationId xmlns:a16="http://schemas.microsoft.com/office/drawing/2014/main" id="{83359F1D-045D-451C-95D9-D25A6BBC7D62}"/>
              </a:ext>
            </a:extLst>
          </p:cNvPr>
          <p:cNvSpPr/>
          <p:nvPr/>
        </p:nvSpPr>
        <p:spPr>
          <a:xfrm>
            <a:off x="-4733" y="-30359"/>
            <a:ext cx="1791555" cy="6888282"/>
          </a:xfrm>
          <a:prstGeom prst="rect">
            <a:avLst/>
          </a:prstGeom>
          <a:solidFill>
            <a:srgbClr val="C3E1DF"/>
          </a:solidFill>
          <a:ln w="12700">
            <a:miter lim="400000"/>
          </a:ln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DA39D4-E821-4CB5-9D0F-A55C0213176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rot="-5400000">
            <a:off x="-1461154" y="3098005"/>
            <a:ext cx="4842661" cy="6521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lnSpc>
                <a:spcPct val="100000"/>
              </a:lnSpc>
              <a:defRPr/>
            </a:pPr>
            <a:r>
              <a:rPr lang="es-ES" sz="3000" b="1">
                <a:solidFill>
                  <a:srgbClr val="001E61"/>
                </a:solidFill>
                <a:latin typeface="Verlag Bold"/>
              </a:rPr>
              <a:t>¿CÓMO LOGAR UNIRLOS?</a:t>
            </a:r>
            <a:endParaRPr lang="es-MX" b="1"/>
          </a:p>
        </p:txBody>
      </p:sp>
      <p:pic>
        <p:nvPicPr>
          <p:cNvPr id="15" name="resurrection-plant.png" descr="resurrection-plant.png">
            <a:extLst>
              <a:ext uri="{FF2B5EF4-FFF2-40B4-BE49-F238E27FC236}">
                <a16:creationId xmlns:a16="http://schemas.microsoft.com/office/drawing/2014/main" id="{2ABEC987-C3D0-45D5-AB7C-5C9C1FD633AE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9700"/>
          </a:blip>
          <a:stretch>
            <a:fillRect/>
          </a:stretch>
        </p:blipFill>
        <p:spPr>
          <a:xfrm rot="3244603">
            <a:off x="66466" y="1020165"/>
            <a:ext cx="3932827" cy="5247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Media2-1">
            <a:hlinkClick r:id="" action="ppaction://media"/>
            <a:extLst>
              <a:ext uri="{FF2B5EF4-FFF2-40B4-BE49-F238E27FC236}">
                <a16:creationId xmlns:a16="http://schemas.microsoft.com/office/drawing/2014/main" id="{7030C277-C298-406C-8F3D-179C99DFDB6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41830" y="517210"/>
            <a:ext cx="4855465" cy="2731199"/>
          </a:xfrm>
          <a:prstGeom prst="rect">
            <a:avLst/>
          </a:prstGeom>
        </p:spPr>
      </p:pic>
      <p:pic>
        <p:nvPicPr>
          <p:cNvPr id="10" name="Media3-1">
            <a:hlinkClick r:id="" action="ppaction://media"/>
            <a:extLst>
              <a:ext uri="{FF2B5EF4-FFF2-40B4-BE49-F238E27FC236}">
                <a16:creationId xmlns:a16="http://schemas.microsoft.com/office/drawing/2014/main" id="{BBEC6514-0FCD-4484-995B-32C62D3464B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41829" y="3609591"/>
            <a:ext cx="4855465" cy="2731199"/>
          </a:xfrm>
          <a:prstGeom prst="rect">
            <a:avLst/>
          </a:prstGeom>
        </p:spPr>
      </p:pic>
      <p:sp>
        <p:nvSpPr>
          <p:cNvPr id="6" name="Rectángulo redondeado">
            <a:extLst>
              <a:ext uri="{FF2B5EF4-FFF2-40B4-BE49-F238E27FC236}">
                <a16:creationId xmlns:a16="http://schemas.microsoft.com/office/drawing/2014/main" id="{407985F2-C4B3-4769-8897-C2EC50FE4EBC}"/>
              </a:ext>
            </a:extLst>
          </p:cNvPr>
          <p:cNvSpPr/>
          <p:nvPr/>
        </p:nvSpPr>
        <p:spPr>
          <a:xfrm>
            <a:off x="2276305" y="516934"/>
            <a:ext cx="3492411" cy="1343296"/>
          </a:xfrm>
          <a:prstGeom prst="roundRect">
            <a:avLst>
              <a:gd name="adj" fmla="val 12380"/>
            </a:avLst>
          </a:prstGeom>
          <a:solidFill>
            <a:srgbClr val="1F2859"/>
          </a:solidFill>
          <a:ln w="12700">
            <a:miter lim="400000"/>
          </a:ln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0DEC25E-810B-4CE2-9268-5A4DEAA0DE8F}"/>
              </a:ext>
            </a:extLst>
          </p:cNvPr>
          <p:cNvSpPr txBox="1"/>
          <p:nvPr/>
        </p:nvSpPr>
        <p:spPr>
          <a:xfrm>
            <a:off x="2380422" y="676047"/>
            <a:ext cx="325488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400">
                <a:solidFill>
                  <a:srgbClr val="FFFFFF"/>
                </a:solidFill>
                <a:latin typeface="Verlag Light"/>
              </a:rPr>
              <a:t>Asegurarnos de que los ingredientes que elegimos estén biodisponibles y puedan proporcionar los beneficios que deseamos.. </a:t>
            </a:r>
            <a:r>
              <a:rPr lang="es-MX" sz="1400">
                <a:solidFill>
                  <a:srgbClr val="FFFFFF"/>
                </a:solidFill>
                <a:latin typeface="Verlag Light"/>
              </a:rPr>
              <a:t>​</a:t>
            </a:r>
            <a:endParaRPr lang="es-MX" sz="140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3" name="Imagen 13">
            <a:extLst>
              <a:ext uri="{FF2B5EF4-FFF2-40B4-BE49-F238E27FC236}">
                <a16:creationId xmlns:a16="http://schemas.microsoft.com/office/drawing/2014/main" id="{5789E0DF-00D3-4C50-A153-E76A780DD8B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8736" t="40076" r="28112" b="15267"/>
          <a:stretch/>
        </p:blipFill>
        <p:spPr>
          <a:xfrm>
            <a:off x="1915346" y="1246049"/>
            <a:ext cx="874510" cy="95751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F48E1E5-4E54-4B13-B864-3A61C0B1CE2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040549" y="1408351"/>
            <a:ext cx="557792" cy="630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>
              <a:lnSpc>
                <a:spcPct val="100000"/>
              </a:lnSpc>
              <a:defRPr/>
            </a:pPr>
            <a:r>
              <a:rPr lang="es-ES" sz="6000" b="1">
                <a:solidFill>
                  <a:schemeClr val="bg1"/>
                </a:solidFill>
                <a:latin typeface="Verlag Bold"/>
              </a:rPr>
              <a:t>1</a:t>
            </a:r>
            <a:endParaRPr lang="es-MX" sz="6000">
              <a:solidFill>
                <a:schemeClr val="bg1"/>
              </a:solidFill>
              <a:cs typeface="Calibri Light" panose="020F0302020204030204"/>
            </a:endParaRPr>
          </a:p>
        </p:txBody>
      </p:sp>
      <p:sp>
        <p:nvSpPr>
          <p:cNvPr id="17" name="Rectángulo redondeado">
            <a:extLst>
              <a:ext uri="{FF2B5EF4-FFF2-40B4-BE49-F238E27FC236}">
                <a16:creationId xmlns:a16="http://schemas.microsoft.com/office/drawing/2014/main" id="{11367448-8451-44B2-9F98-D263E17939E7}"/>
              </a:ext>
            </a:extLst>
          </p:cNvPr>
          <p:cNvSpPr/>
          <p:nvPr/>
        </p:nvSpPr>
        <p:spPr>
          <a:xfrm>
            <a:off x="2878636" y="2009185"/>
            <a:ext cx="2864776" cy="1342837"/>
          </a:xfrm>
          <a:prstGeom prst="roundRect">
            <a:avLst>
              <a:gd name="adj" fmla="val 12380"/>
            </a:avLst>
          </a:prstGeom>
          <a:solidFill>
            <a:srgbClr val="A1D6CA"/>
          </a:solidFill>
          <a:ln w="12700">
            <a:miter lim="400000"/>
          </a:ln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E1009E5-6689-463F-B446-7B7C4BC49212}"/>
              </a:ext>
            </a:extLst>
          </p:cNvPr>
          <p:cNvSpPr txBox="1"/>
          <p:nvPr/>
        </p:nvSpPr>
        <p:spPr>
          <a:xfrm>
            <a:off x="2964347" y="2194525"/>
            <a:ext cx="260929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400">
                <a:solidFill>
                  <a:srgbClr val="001E62"/>
                </a:solidFill>
                <a:latin typeface="Verlag Light"/>
                <a:ea typeface="+mn-lt"/>
                <a:cs typeface="+mn-lt"/>
              </a:rPr>
              <a:t>Procesamos nuestra mezcla de plantas </a:t>
            </a:r>
            <a:r>
              <a:rPr lang="es-ES" sz="1400" err="1">
                <a:solidFill>
                  <a:srgbClr val="001E62"/>
                </a:solidFill>
                <a:latin typeface="Verlag Light"/>
                <a:ea typeface="+mn-lt"/>
                <a:cs typeface="+mn-lt"/>
              </a:rPr>
              <a:t>bioadaptables</a:t>
            </a:r>
            <a:r>
              <a:rPr lang="es-ES" sz="1400">
                <a:solidFill>
                  <a:srgbClr val="001E62"/>
                </a:solidFill>
                <a:latin typeface="Verlag Light"/>
                <a:ea typeface="+mn-lt"/>
                <a:cs typeface="+mn-lt"/>
              </a:rPr>
              <a:t> con enzimas naturales a la temperatura de la piel.</a:t>
            </a:r>
            <a:endParaRPr lang="es-MX" sz="1400">
              <a:solidFill>
                <a:srgbClr val="001E62"/>
              </a:solidFill>
              <a:latin typeface="Verlag Light"/>
              <a:cs typeface="Calibri"/>
            </a:endParaRPr>
          </a:p>
        </p:txBody>
      </p:sp>
      <p:pic>
        <p:nvPicPr>
          <p:cNvPr id="19" name="Imagen 13">
            <a:extLst>
              <a:ext uri="{FF2B5EF4-FFF2-40B4-BE49-F238E27FC236}">
                <a16:creationId xmlns:a16="http://schemas.microsoft.com/office/drawing/2014/main" id="{B9072E7C-64D3-48B8-9912-F4037DBCA9B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8736" t="40076" r="28112" b="15267"/>
          <a:stretch/>
        </p:blipFill>
        <p:spPr>
          <a:xfrm>
            <a:off x="2237285" y="2365870"/>
            <a:ext cx="874510" cy="957519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22BE3BD-D595-4986-830D-E362DCB4406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00415" y="2498508"/>
            <a:ext cx="557792" cy="630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>
              <a:lnSpc>
                <a:spcPct val="100000"/>
              </a:lnSpc>
              <a:defRPr/>
            </a:pPr>
            <a:r>
              <a:rPr lang="es-ES" sz="6000" b="1" dirty="0">
                <a:solidFill>
                  <a:schemeClr val="bg1"/>
                </a:solidFill>
                <a:latin typeface="Verlag Bold"/>
                <a:cs typeface="Calibri Light" panose="020F0302020204030204"/>
              </a:rPr>
              <a:t>2</a:t>
            </a:r>
          </a:p>
        </p:txBody>
      </p:sp>
      <p:sp>
        <p:nvSpPr>
          <p:cNvPr id="21" name="Rectángulo redondeado">
            <a:extLst>
              <a:ext uri="{FF2B5EF4-FFF2-40B4-BE49-F238E27FC236}">
                <a16:creationId xmlns:a16="http://schemas.microsoft.com/office/drawing/2014/main" id="{21ABE7AC-5214-4E4D-81F4-DDF592186B1E}"/>
              </a:ext>
            </a:extLst>
          </p:cNvPr>
          <p:cNvSpPr/>
          <p:nvPr/>
        </p:nvSpPr>
        <p:spPr>
          <a:xfrm>
            <a:off x="2276304" y="3501433"/>
            <a:ext cx="3058495" cy="1343296"/>
          </a:xfrm>
          <a:prstGeom prst="roundRect">
            <a:avLst>
              <a:gd name="adj" fmla="val 12380"/>
            </a:avLst>
          </a:prstGeom>
          <a:solidFill>
            <a:srgbClr val="1F2859"/>
          </a:solidFill>
          <a:ln w="12700">
            <a:miter lim="400000"/>
          </a:ln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33C8291-20C6-474F-A5A6-2BE87CB24A7A}"/>
              </a:ext>
            </a:extLst>
          </p:cNvPr>
          <p:cNvSpPr txBox="1"/>
          <p:nvPr/>
        </p:nvSpPr>
        <p:spPr>
          <a:xfrm>
            <a:off x="2255262" y="3580941"/>
            <a:ext cx="2746881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400">
                <a:solidFill>
                  <a:schemeClr val="bg1"/>
                </a:solidFill>
                <a:latin typeface="Verlag Light"/>
                <a:ea typeface="+mn-lt"/>
                <a:cs typeface="+mn-lt"/>
              </a:rPr>
              <a:t>La mezcla se purifica y se filtra exhaustivamente para conservar las partes más beneficiosas y garantizar una gran calidad y eficacia.</a:t>
            </a:r>
            <a:endParaRPr lang="es-MX">
              <a:solidFill>
                <a:schemeClr val="bg1"/>
              </a:solidFill>
              <a:latin typeface="Verlag Light"/>
              <a:ea typeface="+mn-lt"/>
              <a:cs typeface="+mn-lt"/>
            </a:endParaRPr>
          </a:p>
        </p:txBody>
      </p:sp>
      <p:pic>
        <p:nvPicPr>
          <p:cNvPr id="23" name="Imagen 13">
            <a:extLst>
              <a:ext uri="{FF2B5EF4-FFF2-40B4-BE49-F238E27FC236}">
                <a16:creationId xmlns:a16="http://schemas.microsoft.com/office/drawing/2014/main" id="{DA52837B-0C92-404E-8C4B-4C9CA593499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8736" t="40076" r="28112" b="15267"/>
          <a:stretch/>
        </p:blipFill>
        <p:spPr>
          <a:xfrm>
            <a:off x="4865335" y="3667333"/>
            <a:ext cx="874510" cy="957519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D9BEA4C-8852-4822-8054-65F2BCD6F532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990538" y="3829635"/>
            <a:ext cx="557792" cy="630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>
              <a:lnSpc>
                <a:spcPct val="100000"/>
              </a:lnSpc>
              <a:defRPr/>
            </a:pPr>
            <a:r>
              <a:rPr lang="es-ES" sz="6000" b="1">
                <a:solidFill>
                  <a:schemeClr val="bg1"/>
                </a:solidFill>
                <a:latin typeface="Verlag Bold"/>
                <a:cs typeface="Calibri Light" panose="020F0302020204030204"/>
              </a:rPr>
              <a:t>3</a:t>
            </a:r>
          </a:p>
        </p:txBody>
      </p:sp>
      <p:sp>
        <p:nvSpPr>
          <p:cNvPr id="25" name="Rectángulo redondeado">
            <a:extLst>
              <a:ext uri="{FF2B5EF4-FFF2-40B4-BE49-F238E27FC236}">
                <a16:creationId xmlns:a16="http://schemas.microsoft.com/office/drawing/2014/main" id="{24EE8EE3-576C-43D4-9F7A-8284EF0E87EC}"/>
              </a:ext>
            </a:extLst>
          </p:cNvPr>
          <p:cNvSpPr/>
          <p:nvPr/>
        </p:nvSpPr>
        <p:spPr>
          <a:xfrm>
            <a:off x="2815135" y="4972518"/>
            <a:ext cx="2864776" cy="1342837"/>
          </a:xfrm>
          <a:prstGeom prst="roundRect">
            <a:avLst>
              <a:gd name="adj" fmla="val 12380"/>
            </a:avLst>
          </a:prstGeom>
          <a:solidFill>
            <a:srgbClr val="A1D6CA"/>
          </a:solidFill>
          <a:ln w="12700">
            <a:miter lim="400000"/>
          </a:ln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4801509C-C169-4916-8AB0-159A32FED643}"/>
              </a:ext>
            </a:extLst>
          </p:cNvPr>
          <p:cNvSpPr txBox="1"/>
          <p:nvPr/>
        </p:nvSpPr>
        <p:spPr>
          <a:xfrm>
            <a:off x="2900846" y="5157858"/>
            <a:ext cx="260929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400">
                <a:solidFill>
                  <a:srgbClr val="001E62"/>
                </a:solidFill>
                <a:latin typeface="Verlag Light"/>
                <a:ea typeface="+mn-lt"/>
                <a:cs typeface="+mn-lt"/>
              </a:rPr>
              <a:t>El resultado de este proceso es una biodisponibilidad más alta, que permite que la piel asimile mejor los extractos.</a:t>
            </a:r>
            <a:endParaRPr lang="es-MX" sz="1400">
              <a:solidFill>
                <a:srgbClr val="001E62"/>
              </a:solidFill>
              <a:latin typeface="Verlag Light"/>
              <a:cs typeface="Calibri"/>
            </a:endParaRPr>
          </a:p>
        </p:txBody>
      </p:sp>
      <p:pic>
        <p:nvPicPr>
          <p:cNvPr id="27" name="Imagen 13">
            <a:extLst>
              <a:ext uri="{FF2B5EF4-FFF2-40B4-BE49-F238E27FC236}">
                <a16:creationId xmlns:a16="http://schemas.microsoft.com/office/drawing/2014/main" id="{2C953241-2684-4395-A44E-B0FD580CA3E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8736" t="40076" r="28112" b="15267"/>
          <a:stretch/>
        </p:blipFill>
        <p:spPr>
          <a:xfrm>
            <a:off x="2170792" y="5360471"/>
            <a:ext cx="874510" cy="957519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170BC3A6-CD7D-4B17-977F-8314DD21E24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295995" y="5522773"/>
            <a:ext cx="557792" cy="630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>
              <a:lnSpc>
                <a:spcPct val="100000"/>
              </a:lnSpc>
              <a:defRPr/>
            </a:pPr>
            <a:r>
              <a:rPr lang="es-ES" sz="6000" b="1" dirty="0">
                <a:solidFill>
                  <a:schemeClr val="bg1"/>
                </a:solidFill>
                <a:latin typeface="Verlag Bold"/>
                <a:cs typeface="Calibri Light" panose="020F0302020204030204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650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o 31">
            <a:extLst>
              <a:ext uri="{FF2B5EF4-FFF2-40B4-BE49-F238E27FC236}">
                <a16:creationId xmlns:a16="http://schemas.microsoft.com/office/drawing/2014/main" id="{D71B81B4-B8E5-43AD-8691-333038EBCC9A}"/>
              </a:ext>
            </a:extLst>
          </p:cNvPr>
          <p:cNvGrpSpPr/>
          <p:nvPr/>
        </p:nvGrpSpPr>
        <p:grpSpPr>
          <a:xfrm>
            <a:off x="6746781" y="6091123"/>
            <a:ext cx="6521090" cy="669855"/>
            <a:chOff x="132198" y="5992706"/>
            <a:chExt cx="7168796" cy="736531"/>
          </a:xfrm>
        </p:grpSpPr>
        <p:pic>
          <p:nvPicPr>
            <p:cNvPr id="33" name="Imagen 4">
              <a:extLst>
                <a:ext uri="{FF2B5EF4-FFF2-40B4-BE49-F238E27FC236}">
                  <a16:creationId xmlns:a16="http://schemas.microsoft.com/office/drawing/2014/main" id="{A2EF5D7F-2A77-439C-9420-63209B779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40000">
              <a:off x="962527" y="6043614"/>
              <a:ext cx="574606" cy="673163"/>
            </a:xfrm>
            <a:prstGeom prst="rect">
              <a:avLst/>
            </a:prstGeom>
          </p:spPr>
        </p:pic>
        <p:pic>
          <p:nvPicPr>
            <p:cNvPr id="34" name="Imagen 4">
              <a:extLst>
                <a:ext uri="{FF2B5EF4-FFF2-40B4-BE49-F238E27FC236}">
                  <a16:creationId xmlns:a16="http://schemas.microsoft.com/office/drawing/2014/main" id="{4F740096-DEB9-4873-87F0-9420CC473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3300000">
              <a:off x="1753062" y="6123503"/>
              <a:ext cx="372308" cy="456518"/>
            </a:xfrm>
            <a:prstGeom prst="rect">
              <a:avLst/>
            </a:prstGeom>
          </p:spPr>
        </p:pic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1B0FD982-5A8B-4D05-A62B-82D9BE1F0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1920000">
              <a:off x="2279699" y="6019390"/>
              <a:ext cx="546031" cy="663638"/>
            </a:xfrm>
            <a:prstGeom prst="rect">
              <a:avLst/>
            </a:prstGeom>
          </p:spPr>
        </p:pic>
        <p:pic>
          <p:nvPicPr>
            <p:cNvPr id="36" name="Imagen 4">
              <a:extLst>
                <a:ext uri="{FF2B5EF4-FFF2-40B4-BE49-F238E27FC236}">
                  <a16:creationId xmlns:a16="http://schemas.microsoft.com/office/drawing/2014/main" id="{F6CDD430-F89C-4295-83C2-B47149D6D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40000">
              <a:off x="2979185" y="6193931"/>
              <a:ext cx="305633" cy="389843"/>
            </a:xfrm>
            <a:prstGeom prst="rect">
              <a:avLst/>
            </a:prstGeom>
          </p:spPr>
        </p:pic>
        <p:pic>
          <p:nvPicPr>
            <p:cNvPr id="37" name="Imagen 4">
              <a:extLst>
                <a:ext uri="{FF2B5EF4-FFF2-40B4-BE49-F238E27FC236}">
                  <a16:creationId xmlns:a16="http://schemas.microsoft.com/office/drawing/2014/main" id="{69CDB995-456D-4993-A3C5-77832F59C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4040000">
              <a:off x="3528469" y="6129165"/>
              <a:ext cx="431731" cy="520763"/>
            </a:xfrm>
            <a:prstGeom prst="rect">
              <a:avLst/>
            </a:prstGeom>
          </p:spPr>
        </p:pic>
        <p:pic>
          <p:nvPicPr>
            <p:cNvPr id="38" name="Imagen 4">
              <a:extLst>
                <a:ext uri="{FF2B5EF4-FFF2-40B4-BE49-F238E27FC236}">
                  <a16:creationId xmlns:a16="http://schemas.microsoft.com/office/drawing/2014/main" id="{BFF2CCC8-5C62-4BF2-ABFE-4E2A85F0A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6480000">
              <a:off x="4120752" y="5910090"/>
              <a:ext cx="736531" cy="901763"/>
            </a:xfrm>
            <a:prstGeom prst="rect">
              <a:avLst/>
            </a:prstGeom>
          </p:spPr>
        </p:pic>
        <p:pic>
          <p:nvPicPr>
            <p:cNvPr id="39" name="Imagen 4">
              <a:extLst>
                <a:ext uri="{FF2B5EF4-FFF2-40B4-BE49-F238E27FC236}">
                  <a16:creationId xmlns:a16="http://schemas.microsoft.com/office/drawing/2014/main" id="{52540FD2-440B-488A-BC9A-47469FC5D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9629" y="6041358"/>
              <a:ext cx="515183" cy="637493"/>
            </a:xfrm>
            <a:prstGeom prst="rect">
              <a:avLst/>
            </a:prstGeom>
          </p:spPr>
        </p:pic>
        <p:pic>
          <p:nvPicPr>
            <p:cNvPr id="40" name="Imagen 4">
              <a:extLst>
                <a:ext uri="{FF2B5EF4-FFF2-40B4-BE49-F238E27FC236}">
                  <a16:creationId xmlns:a16="http://schemas.microsoft.com/office/drawing/2014/main" id="{C0285EF7-3091-4E1E-9E8D-2A966DCE9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3060000">
              <a:off x="6441266" y="6136781"/>
              <a:ext cx="391358" cy="485093"/>
            </a:xfrm>
            <a:prstGeom prst="rect">
              <a:avLst/>
            </a:prstGeom>
          </p:spPr>
        </p:pic>
        <p:pic>
          <p:nvPicPr>
            <p:cNvPr id="41" name="Imagen 4">
              <a:extLst>
                <a:ext uri="{FF2B5EF4-FFF2-40B4-BE49-F238E27FC236}">
                  <a16:creationId xmlns:a16="http://schemas.microsoft.com/office/drawing/2014/main" id="{F31763BC-16F7-4D26-813C-9CBA358DE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3120000">
              <a:off x="5767539" y="6157914"/>
              <a:ext cx="479356" cy="568388"/>
            </a:xfrm>
            <a:prstGeom prst="rect">
              <a:avLst/>
            </a:prstGeom>
          </p:spPr>
        </p:pic>
        <p:pic>
          <p:nvPicPr>
            <p:cNvPr id="42" name="Imagen 4">
              <a:extLst>
                <a:ext uri="{FF2B5EF4-FFF2-40B4-BE49-F238E27FC236}">
                  <a16:creationId xmlns:a16="http://schemas.microsoft.com/office/drawing/2014/main" id="{CAED36D6-09DC-4474-9FB4-E1F72E399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4880000">
              <a:off x="181477" y="6015039"/>
              <a:ext cx="574606" cy="673163"/>
            </a:xfrm>
            <a:prstGeom prst="rect">
              <a:avLst/>
            </a:prstGeom>
          </p:spPr>
        </p:pic>
        <p:pic>
          <p:nvPicPr>
            <p:cNvPr id="43" name="Imagen 4">
              <a:extLst>
                <a:ext uri="{FF2B5EF4-FFF2-40B4-BE49-F238E27FC236}">
                  <a16:creationId xmlns:a16="http://schemas.microsoft.com/office/drawing/2014/main" id="{BE15FE2E-122E-492D-AE0F-D1F1E8815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3936" y="6232719"/>
              <a:ext cx="277058" cy="361268"/>
            </a:xfrm>
            <a:prstGeom prst="rect">
              <a:avLst/>
            </a:prstGeom>
          </p:spPr>
        </p:pic>
      </p:grpSp>
      <p:sp>
        <p:nvSpPr>
          <p:cNvPr id="16" name="Rectángulo">
            <a:extLst>
              <a:ext uri="{FF2B5EF4-FFF2-40B4-BE49-F238E27FC236}">
                <a16:creationId xmlns:a16="http://schemas.microsoft.com/office/drawing/2014/main" id="{A9268C71-3FC9-475F-B62E-24A995DD72D7}"/>
              </a:ext>
            </a:extLst>
          </p:cNvPr>
          <p:cNvSpPr/>
          <p:nvPr/>
        </p:nvSpPr>
        <p:spPr>
          <a:xfrm>
            <a:off x="8461934" y="1390"/>
            <a:ext cx="3728305" cy="6856533"/>
          </a:xfrm>
          <a:prstGeom prst="rect">
            <a:avLst/>
          </a:prstGeom>
          <a:solidFill>
            <a:srgbClr val="C3E1DF"/>
          </a:solidFill>
          <a:ln w="12700">
            <a:miter lim="400000"/>
          </a:ln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ED4243-1DD8-4F64-901E-04BB7B658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9033" y="2174875"/>
            <a:ext cx="4461935" cy="22770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s-ES" sz="2000">
                <a:solidFill>
                  <a:srgbClr val="001E62"/>
                </a:solidFill>
                <a:latin typeface="Verlag Bold"/>
              </a:rPr>
              <a:t>Nuestra mezcla inteligente HydraFlex es exclusiva del </a:t>
            </a:r>
            <a:r>
              <a:rPr lang="es-ES" sz="2000" b="1">
                <a:solidFill>
                  <a:srgbClr val="001E62"/>
                </a:solidFill>
                <a:latin typeface="Verlag Bold"/>
              </a:rPr>
              <a:t>Celltrex </a:t>
            </a:r>
            <a:r>
              <a:rPr lang="es-ES" sz="2000" b="1" err="1">
                <a:solidFill>
                  <a:srgbClr val="001E62"/>
                </a:solidFill>
                <a:latin typeface="Verlag Bold"/>
              </a:rPr>
              <a:t>Always</a:t>
            </a:r>
            <a:r>
              <a:rPr lang="es-ES" sz="2000" b="1" dirty="0">
                <a:solidFill>
                  <a:srgbClr val="001E62"/>
                </a:solidFill>
                <a:latin typeface="Verlag Bold"/>
              </a:rPr>
              <a:t> </a:t>
            </a:r>
            <a:r>
              <a:rPr lang="es-ES" sz="2000" b="1" err="1">
                <a:solidFill>
                  <a:srgbClr val="001E62"/>
                </a:solidFill>
                <a:latin typeface="Verlag Bold"/>
              </a:rPr>
              <a:t>Right</a:t>
            </a:r>
            <a:r>
              <a:rPr lang="es-ES" sz="2000" b="1" dirty="0">
                <a:solidFill>
                  <a:srgbClr val="001E62"/>
                </a:solidFill>
                <a:latin typeface="Verlag Bold"/>
              </a:rPr>
              <a:t> </a:t>
            </a:r>
            <a:r>
              <a:rPr lang="es-ES" sz="2000" b="1">
                <a:solidFill>
                  <a:srgbClr val="001E62"/>
                </a:solidFill>
                <a:latin typeface="Verlag Bold"/>
              </a:rPr>
              <a:t>Recovery Fluid.</a:t>
            </a:r>
            <a:endParaRPr lang="es-ES" sz="2000" b="1" dirty="0">
              <a:solidFill>
                <a:srgbClr val="001E62"/>
              </a:solidFill>
              <a:latin typeface="Verlag Bold"/>
            </a:endParaRPr>
          </a:p>
          <a:p>
            <a:pPr marL="0" indent="0">
              <a:buNone/>
            </a:pPr>
            <a:r>
              <a:rPr lang="es-ES" sz="2000">
                <a:solidFill>
                  <a:srgbClr val="001E62"/>
                </a:solidFill>
                <a:latin typeface="Verlag Bold"/>
              </a:rPr>
              <a:t> Es una mezcla de ingredientes únicos que se adapta al entorno en todo momento para dar siempre a la piel la cantidad justa de hidratación.</a:t>
            </a:r>
            <a:endParaRPr lang="es-ES" sz="2000" dirty="0">
              <a:solidFill>
                <a:srgbClr val="001E62"/>
              </a:solidFill>
              <a:latin typeface="Verlag Bold"/>
            </a:endParaRPr>
          </a:p>
          <a:p>
            <a:pPr marL="0" indent="0">
              <a:buNone/>
            </a:pPr>
            <a:endParaRPr lang="es-ES" sz="2000" dirty="0">
              <a:solidFill>
                <a:srgbClr val="001E62"/>
              </a:solidFill>
              <a:latin typeface="Verlag Bold"/>
            </a:endParaRPr>
          </a:p>
          <a:p>
            <a:pPr marL="0" indent="0">
              <a:buNone/>
            </a:pPr>
            <a:endParaRPr lang="es-419" sz="2000" dirty="0">
              <a:solidFill>
                <a:srgbClr val="001E62"/>
              </a:solidFill>
              <a:latin typeface="Verlag Bold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540E74A2-C783-471D-8F76-76C274EF5078}"/>
              </a:ext>
            </a:extLst>
          </p:cNvPr>
          <p:cNvGrpSpPr/>
          <p:nvPr/>
        </p:nvGrpSpPr>
        <p:grpSpPr>
          <a:xfrm>
            <a:off x="6899618" y="891436"/>
            <a:ext cx="4416231" cy="4563214"/>
            <a:chOff x="8127285" y="-8147"/>
            <a:chExt cx="4077564" cy="4213964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DD744212-AE68-4801-8813-9D1BDE0DEF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45" r="921" b="-498"/>
            <a:stretch/>
          </p:blipFill>
          <p:spPr>
            <a:xfrm>
              <a:off x="8127285" y="-8147"/>
              <a:ext cx="4077564" cy="2142301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54D29E78-31B3-45BF-8677-AA8F30FF1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27285" y="2065127"/>
              <a:ext cx="4073483" cy="2140690"/>
            </a:xfrm>
            <a:prstGeom prst="rect">
              <a:avLst/>
            </a:prstGeom>
          </p:spPr>
        </p:pic>
      </p:grp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38A692F9-013E-4940-B23C-B1FF48CE1A5E}"/>
              </a:ext>
            </a:extLst>
          </p:cNvPr>
          <p:cNvSpPr/>
          <p:nvPr/>
        </p:nvSpPr>
        <p:spPr>
          <a:xfrm rot="5400000">
            <a:off x="-57150" y="114300"/>
            <a:ext cx="1771650" cy="1133475"/>
          </a:xfrm>
          <a:prstGeom prst="roundRect">
            <a:avLst/>
          </a:prstGeom>
          <a:solidFill>
            <a:srgbClr val="A1D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DA531A8-1EF0-4B73-9E2C-FBA83032261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75803" y="789918"/>
            <a:ext cx="3138745" cy="6521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lnSpc>
                <a:spcPct val="100000"/>
              </a:lnSpc>
              <a:defRPr/>
            </a:pPr>
            <a:r>
              <a:rPr lang="es-ES" sz="3000" b="1">
                <a:solidFill>
                  <a:srgbClr val="001E61"/>
                </a:solidFill>
                <a:latin typeface="Verlag Bold"/>
              </a:rPr>
              <a:t>Mezcla Hydraflex</a:t>
            </a:r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EEE282-60D8-4785-80AD-94D930745C80}"/>
              </a:ext>
            </a:extLst>
          </p:cNvPr>
          <p:cNvSpPr txBox="1"/>
          <p:nvPr/>
        </p:nvSpPr>
        <p:spPr>
          <a:xfrm>
            <a:off x="266700" y="100489"/>
            <a:ext cx="115252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sz="9600" b="1">
                <a:solidFill>
                  <a:srgbClr val="001E62"/>
                </a:solidFill>
                <a:latin typeface="Verlag Bold"/>
              </a:rPr>
              <a:t>2.</a:t>
            </a:r>
            <a:endParaRPr lang="es-MX">
              <a:cs typeface="Calibri" panose="020F0502020204030204"/>
            </a:endParaRPr>
          </a:p>
        </p:txBody>
      </p:sp>
      <p:pic>
        <p:nvPicPr>
          <p:cNvPr id="18" name="resurrection-plant.png" descr="resurrection-plant.png">
            <a:extLst>
              <a:ext uri="{FF2B5EF4-FFF2-40B4-BE49-F238E27FC236}">
                <a16:creationId xmlns:a16="http://schemas.microsoft.com/office/drawing/2014/main" id="{74A47AC0-9302-4B0D-B2CD-7142B945D3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840000">
            <a:off x="10424863" y="4311300"/>
            <a:ext cx="1356703" cy="17563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" name="Grupo 30">
            <a:extLst>
              <a:ext uri="{FF2B5EF4-FFF2-40B4-BE49-F238E27FC236}">
                <a16:creationId xmlns:a16="http://schemas.microsoft.com/office/drawing/2014/main" id="{03968B2E-4D82-49A3-8A7F-80F8E79C6829}"/>
              </a:ext>
            </a:extLst>
          </p:cNvPr>
          <p:cNvGrpSpPr/>
          <p:nvPr/>
        </p:nvGrpSpPr>
        <p:grpSpPr>
          <a:xfrm>
            <a:off x="132198" y="6059373"/>
            <a:ext cx="6521090" cy="669855"/>
            <a:chOff x="132198" y="5992706"/>
            <a:chExt cx="7168796" cy="736531"/>
          </a:xfrm>
        </p:grpSpPr>
        <p:pic>
          <p:nvPicPr>
            <p:cNvPr id="20" name="Imagen 4">
              <a:extLst>
                <a:ext uri="{FF2B5EF4-FFF2-40B4-BE49-F238E27FC236}">
                  <a16:creationId xmlns:a16="http://schemas.microsoft.com/office/drawing/2014/main" id="{6ED6EC49-CE1D-4C7C-91FA-8A676B8A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40000">
              <a:off x="962527" y="6043614"/>
              <a:ext cx="574606" cy="673163"/>
            </a:xfrm>
            <a:prstGeom prst="rect">
              <a:avLst/>
            </a:prstGeom>
          </p:spPr>
        </p:pic>
        <p:pic>
          <p:nvPicPr>
            <p:cNvPr id="21" name="Imagen 4">
              <a:extLst>
                <a:ext uri="{FF2B5EF4-FFF2-40B4-BE49-F238E27FC236}">
                  <a16:creationId xmlns:a16="http://schemas.microsoft.com/office/drawing/2014/main" id="{94C9E4D7-EB89-4954-8F17-DAB136838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3300000">
              <a:off x="1753062" y="6123503"/>
              <a:ext cx="372308" cy="456518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59879561-2D69-4D10-8ABD-774B26BCA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1920000">
              <a:off x="2279699" y="6019390"/>
              <a:ext cx="546031" cy="663638"/>
            </a:xfrm>
            <a:prstGeom prst="rect">
              <a:avLst/>
            </a:prstGeom>
          </p:spPr>
        </p:pic>
        <p:pic>
          <p:nvPicPr>
            <p:cNvPr id="23" name="Imagen 4">
              <a:extLst>
                <a:ext uri="{FF2B5EF4-FFF2-40B4-BE49-F238E27FC236}">
                  <a16:creationId xmlns:a16="http://schemas.microsoft.com/office/drawing/2014/main" id="{5579F417-D6E4-4B31-80FF-A0464C7D8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40000">
              <a:off x="2979185" y="6193931"/>
              <a:ext cx="305633" cy="389843"/>
            </a:xfrm>
            <a:prstGeom prst="rect">
              <a:avLst/>
            </a:prstGeom>
          </p:spPr>
        </p:pic>
        <p:pic>
          <p:nvPicPr>
            <p:cNvPr id="24" name="Imagen 4">
              <a:extLst>
                <a:ext uri="{FF2B5EF4-FFF2-40B4-BE49-F238E27FC236}">
                  <a16:creationId xmlns:a16="http://schemas.microsoft.com/office/drawing/2014/main" id="{030752EA-0260-4A1B-AA14-98A03ED10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4040000">
              <a:off x="3528469" y="6129165"/>
              <a:ext cx="431731" cy="520763"/>
            </a:xfrm>
            <a:prstGeom prst="rect">
              <a:avLst/>
            </a:prstGeom>
          </p:spPr>
        </p:pic>
        <p:pic>
          <p:nvPicPr>
            <p:cNvPr id="25" name="Imagen 4">
              <a:extLst>
                <a:ext uri="{FF2B5EF4-FFF2-40B4-BE49-F238E27FC236}">
                  <a16:creationId xmlns:a16="http://schemas.microsoft.com/office/drawing/2014/main" id="{1FB9E61C-2B65-43D3-8071-6322F2A3B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6480000">
              <a:off x="4120752" y="5910090"/>
              <a:ext cx="736531" cy="901763"/>
            </a:xfrm>
            <a:prstGeom prst="rect">
              <a:avLst/>
            </a:prstGeom>
          </p:spPr>
        </p:pic>
        <p:pic>
          <p:nvPicPr>
            <p:cNvPr id="26" name="Imagen 4">
              <a:extLst>
                <a:ext uri="{FF2B5EF4-FFF2-40B4-BE49-F238E27FC236}">
                  <a16:creationId xmlns:a16="http://schemas.microsoft.com/office/drawing/2014/main" id="{095D69F6-733C-4FE9-A9D2-7CB4794FC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9629" y="6041358"/>
              <a:ext cx="515183" cy="637493"/>
            </a:xfrm>
            <a:prstGeom prst="rect">
              <a:avLst/>
            </a:prstGeom>
          </p:spPr>
        </p:pic>
        <p:pic>
          <p:nvPicPr>
            <p:cNvPr id="27" name="Imagen 4">
              <a:extLst>
                <a:ext uri="{FF2B5EF4-FFF2-40B4-BE49-F238E27FC236}">
                  <a16:creationId xmlns:a16="http://schemas.microsoft.com/office/drawing/2014/main" id="{BEA5109C-9517-4B56-989F-85F34AF8B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3060000">
              <a:off x="6441266" y="6136781"/>
              <a:ext cx="391358" cy="485093"/>
            </a:xfrm>
            <a:prstGeom prst="rect">
              <a:avLst/>
            </a:prstGeom>
          </p:spPr>
        </p:pic>
        <p:pic>
          <p:nvPicPr>
            <p:cNvPr id="28" name="Imagen 4">
              <a:extLst>
                <a:ext uri="{FF2B5EF4-FFF2-40B4-BE49-F238E27FC236}">
                  <a16:creationId xmlns:a16="http://schemas.microsoft.com/office/drawing/2014/main" id="{EAF18EA0-C285-47EF-ABD9-A7C36991E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3120000">
              <a:off x="5767539" y="6157914"/>
              <a:ext cx="479356" cy="568388"/>
            </a:xfrm>
            <a:prstGeom prst="rect">
              <a:avLst/>
            </a:prstGeom>
          </p:spPr>
        </p:pic>
        <p:pic>
          <p:nvPicPr>
            <p:cNvPr id="29" name="Imagen 4">
              <a:extLst>
                <a:ext uri="{FF2B5EF4-FFF2-40B4-BE49-F238E27FC236}">
                  <a16:creationId xmlns:a16="http://schemas.microsoft.com/office/drawing/2014/main" id="{CB03A28D-CA44-4C1B-8185-3E1B099A2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4880000">
              <a:off x="181477" y="6015039"/>
              <a:ext cx="574606" cy="673163"/>
            </a:xfrm>
            <a:prstGeom prst="rect">
              <a:avLst/>
            </a:prstGeom>
          </p:spPr>
        </p:pic>
        <p:pic>
          <p:nvPicPr>
            <p:cNvPr id="30" name="Imagen 4">
              <a:extLst>
                <a:ext uri="{FF2B5EF4-FFF2-40B4-BE49-F238E27FC236}">
                  <a16:creationId xmlns:a16="http://schemas.microsoft.com/office/drawing/2014/main" id="{C7D5FD02-3662-4FBF-A960-C9C349263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3936" y="6232719"/>
              <a:ext cx="277058" cy="361268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C46B9622-BC5D-408B-A630-440C4010E22C}"/>
                  </a:ext>
                </a:extLst>
              </p14:cNvPr>
              <p14:cNvContentPartPr/>
              <p14:nvPr/>
            </p14:nvContentPartPr>
            <p14:xfrm>
              <a:off x="4029750" y="6564865"/>
              <a:ext cx="19050" cy="1905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C46B9622-BC5D-408B-A630-440C4010E22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77250" y="5612365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99D1A4B0-00D1-46F4-8D7D-8ACE8273057A}"/>
                  </a:ext>
                </a:extLst>
              </p14:cNvPr>
              <p14:cNvContentPartPr/>
              <p14:nvPr/>
            </p14:nvContentPartPr>
            <p14:xfrm>
              <a:off x="4191000" y="6257192"/>
              <a:ext cx="19050" cy="1905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99D1A4B0-00D1-46F4-8D7D-8ACE8273057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38500" y="5323742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6FE93841-3898-4680-95DC-108FC655E781}"/>
                  </a:ext>
                </a:extLst>
              </p14:cNvPr>
              <p14:cNvContentPartPr/>
              <p14:nvPr/>
            </p14:nvContentPartPr>
            <p14:xfrm>
              <a:off x="13188461" y="6477000"/>
              <a:ext cx="19050" cy="1905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6FE93841-3898-4680-95DC-108FC655E78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255011" y="5543550"/>
                <a:ext cx="1905000" cy="190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47241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utricentials Hydraflex-Blend Es-1">
            <a:hlinkClick r:id="" action="ppaction://media"/>
            <a:extLst>
              <a:ext uri="{FF2B5EF4-FFF2-40B4-BE49-F238E27FC236}">
                <a16:creationId xmlns:a16="http://schemas.microsoft.com/office/drawing/2014/main" id="{0D29F2F1-42FE-427C-A271-3F508FEB5A9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302835" cy="69203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76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A picture containing lotion, towel&#10;&#10;Description automatically generated">
            <a:extLst>
              <a:ext uri="{FF2B5EF4-FFF2-40B4-BE49-F238E27FC236}">
                <a16:creationId xmlns:a16="http://schemas.microsoft.com/office/drawing/2014/main" id="{A9747301-B3E0-4DD9-ADF6-B3C42D4BB59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1988849"/>
            <a:ext cx="5143500" cy="4026560"/>
          </a:xfrm>
          <a:prstGeom prst="rect">
            <a:avLst/>
          </a:prstGeom>
        </p:spPr>
      </p:pic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4428CEB2-1936-466F-AC07-4FC084E9CF5C}"/>
              </a:ext>
            </a:extLst>
          </p:cNvPr>
          <p:cNvSpPr/>
          <p:nvPr/>
        </p:nvSpPr>
        <p:spPr>
          <a:xfrm>
            <a:off x="5647266" y="2061633"/>
            <a:ext cx="5496982" cy="1218141"/>
          </a:xfrm>
          <a:prstGeom prst="roundRect">
            <a:avLst/>
          </a:prstGeom>
          <a:solidFill>
            <a:srgbClr val="796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36D4090-3494-4D73-8791-20C204A53477}"/>
              </a:ext>
            </a:extLst>
          </p:cNvPr>
          <p:cNvSpPr txBox="1"/>
          <p:nvPr/>
        </p:nvSpPr>
        <p:spPr>
          <a:xfrm>
            <a:off x="5900249" y="2177596"/>
            <a:ext cx="5073320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2000">
                <a:solidFill>
                  <a:schemeClr val="bg1"/>
                </a:solidFill>
                <a:latin typeface="Verlag Light"/>
                <a:ea typeface="Verlag Light"/>
                <a:cs typeface="Verlag Light"/>
              </a:rPr>
              <a:t>N</a:t>
            </a:r>
            <a:r>
              <a:rPr lang="es-ES" sz="2000" b="0" i="0" strike="noStrike" cap="none" spc="0" baseline="0">
                <a:solidFill>
                  <a:schemeClr val="bg1"/>
                </a:solidFill>
                <a:effectLst/>
                <a:latin typeface="Verlag Light"/>
                <a:ea typeface="Verlag Light"/>
                <a:cs typeface="Verlag Light"/>
              </a:rPr>
              <a:t>uestros dos hidratantes diarios limitan los efectos negativos de los rayos UV </a:t>
            </a:r>
            <a:r>
              <a:rPr lang="es-ES" sz="2000" b="1" i="0" strike="noStrike" cap="none" spc="0" baseline="0">
                <a:solidFill>
                  <a:schemeClr val="bg1"/>
                </a:solidFill>
                <a:effectLst/>
                <a:latin typeface="Verlag Light"/>
                <a:ea typeface="Verlag Light"/>
                <a:cs typeface="Verlag Light"/>
              </a:rPr>
              <a:t>y la luz azul </a:t>
            </a:r>
            <a:r>
              <a:rPr lang="es-ES" sz="2000" b="0" i="0" strike="noStrike" cap="none" spc="0" baseline="0">
                <a:solidFill>
                  <a:schemeClr val="bg1"/>
                </a:solidFill>
                <a:effectLst/>
                <a:latin typeface="Verlag Light"/>
                <a:ea typeface="Verlag Light"/>
                <a:cs typeface="Verlag Light"/>
              </a:rPr>
              <a:t>sobre la piel.</a:t>
            </a:r>
            <a:r>
              <a:rPr lang="es-ES" sz="2000">
                <a:solidFill>
                  <a:schemeClr val="bg1"/>
                </a:solidFill>
                <a:latin typeface="Verlag Light"/>
                <a:ea typeface="Verlag Light"/>
                <a:cs typeface="Verlag Light"/>
              </a:rPr>
              <a:t> </a:t>
            </a:r>
            <a:endParaRPr lang="es-ES" sz="2000" b="0" i="0" strike="noStrike" cap="none" spc="0" baseline="0">
              <a:solidFill>
                <a:schemeClr val="bg1"/>
              </a:solidFill>
              <a:effectLst/>
              <a:latin typeface="Verlag Light"/>
              <a:ea typeface="Verlag Light"/>
              <a:cs typeface="Verlag Light"/>
            </a:endParaRPr>
          </a:p>
          <a:p>
            <a:endParaRPr lang="es-ES" sz="2000" dirty="0">
              <a:solidFill>
                <a:srgbClr val="001E62"/>
              </a:solidFill>
              <a:latin typeface="Verlag Ligh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04BE50B-2444-4D75-93E7-3D86F1BD116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08001" y="2065816"/>
            <a:ext cx="6756399" cy="31115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667" b="0" i="0" kern="1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Verlag Light" pitchFamily="2" charset="77"/>
                <a:ea typeface="+mn-ea"/>
                <a:cs typeface="Arial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667" b="0" i="0" kern="1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Verlag Light" pitchFamily="2" charset="77"/>
                <a:ea typeface="+mn-ea"/>
                <a:cs typeface="Arial"/>
              </a:defRPr>
            </a:lvl2pPr>
            <a:lvl3pPr marL="121917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667" b="0" i="0" kern="1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Verlag Light" pitchFamily="2" charset="77"/>
                <a:ea typeface="+mn-ea"/>
                <a:cs typeface="Arial"/>
              </a:defRPr>
            </a:lvl3pPr>
            <a:lvl4pPr marL="182875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667" b="0" i="0" kern="1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Verlag Light" pitchFamily="2" charset="77"/>
                <a:ea typeface="+mn-ea"/>
                <a:cs typeface="Arial"/>
              </a:defRPr>
            </a:lvl4pPr>
            <a:lvl5pPr marL="243833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667" b="0" i="0" kern="1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Verlag Light" pitchFamily="2" charset="77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5000"/>
              </a:lnSpc>
              <a:defRPr/>
            </a:pPr>
            <a:endParaRPr lang="en-US" sz="1600" b="1"/>
          </a:p>
          <a:p>
            <a:pPr marL="0" marR="0" lvl="0" indent="0" defTabSz="609585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lag Light" pitchFamily="2" charset="77"/>
              <a:ea typeface="+mn-ea"/>
              <a:cs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defRPr/>
            </a:pP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Verlag Light" pitchFamily="2" charset="77"/>
              <a:ea typeface="+mn-ea"/>
              <a:cs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55A9279-C794-4D0F-B87A-84E29BA4D867}"/>
              </a:ext>
            </a:extLst>
          </p:cNvPr>
          <p:cNvSpPr txBox="1"/>
          <p:nvPr/>
        </p:nvSpPr>
        <p:spPr>
          <a:xfrm>
            <a:off x="5848375" y="3464743"/>
            <a:ext cx="4795129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0" i="0" strike="noStrike" cap="none" baseline="0">
                <a:solidFill>
                  <a:srgbClr val="001E62"/>
                </a:solidFill>
                <a:effectLst/>
                <a:latin typeface="Verlag Light"/>
                <a:ea typeface="Verlag Light"/>
                <a:cs typeface="Verlag Light"/>
              </a:rPr>
              <a:t>Afecta a diferentes mecanismos de la piel.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0" i="0" strike="noStrike" cap="none" baseline="0">
                <a:solidFill>
                  <a:srgbClr val="001E62"/>
                </a:solidFill>
                <a:effectLst/>
                <a:latin typeface="Verlag Light"/>
                <a:ea typeface="Verlag Light"/>
                <a:cs typeface="Verlag Light"/>
              </a:rPr>
              <a:t>Formación de melanina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>
                <a:solidFill>
                  <a:srgbClr val="001E62"/>
                </a:solidFill>
                <a:latin typeface="Verlag Light"/>
                <a:ea typeface="Verlag Light"/>
                <a:cs typeface="Verlag Light"/>
              </a:rPr>
              <a:t>D</a:t>
            </a:r>
            <a:r>
              <a:rPr lang="es-ES" sz="1800" b="0" i="0" strike="noStrike" cap="none" baseline="0">
                <a:solidFill>
                  <a:srgbClr val="001E62"/>
                </a:solidFill>
                <a:effectLst/>
                <a:latin typeface="Verlag Light"/>
                <a:ea typeface="Verlag Light"/>
                <a:cs typeface="Verlag Light"/>
              </a:rPr>
              <a:t>egradación del colágeno</a:t>
            </a:r>
          </a:p>
          <a:p>
            <a:r>
              <a:rPr lang="es-ES" sz="4000">
                <a:solidFill>
                  <a:srgbClr val="001E62"/>
                </a:solidFill>
                <a:latin typeface="Verlag Light"/>
                <a:ea typeface="Verlag Light"/>
                <a:cs typeface="Verlag Light"/>
              </a:rPr>
              <a:t>           =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>
                <a:solidFill>
                  <a:srgbClr val="001E62"/>
                </a:solidFill>
                <a:latin typeface="Verlag Light"/>
                <a:ea typeface="Verlag Light"/>
                <a:cs typeface="Verlag Light"/>
              </a:rPr>
              <a:t>H</a:t>
            </a:r>
            <a:r>
              <a:rPr lang="es-ES" sz="1800" b="0" i="0" strike="noStrike" cap="none" baseline="0">
                <a:solidFill>
                  <a:srgbClr val="001E62"/>
                </a:solidFill>
                <a:effectLst/>
                <a:latin typeface="Verlag Light"/>
                <a:ea typeface="Verlag Light"/>
                <a:cs typeface="Verlag Light"/>
              </a:rPr>
              <a:t>iperpigmentación</a:t>
            </a:r>
            <a:r>
              <a:rPr lang="es-ES">
                <a:solidFill>
                  <a:srgbClr val="001E62"/>
                </a:solidFill>
                <a:latin typeface="Verlag Light"/>
                <a:ea typeface="Verlag Light"/>
                <a:cs typeface="Verlag Light"/>
              </a:rPr>
              <a:t> </a:t>
            </a:r>
            <a:endParaRPr lang="es-ES" sz="1800" b="0" i="0" strike="noStrike" cap="none" baseline="0">
              <a:solidFill>
                <a:srgbClr val="001E62"/>
              </a:solidFill>
              <a:effectLst/>
              <a:latin typeface="Verlag Light"/>
              <a:ea typeface="Verlag Light"/>
              <a:cs typeface="Verlag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>
                <a:solidFill>
                  <a:srgbClr val="001E62"/>
                </a:solidFill>
                <a:latin typeface="Verlag Light"/>
                <a:ea typeface="Verlag Light"/>
                <a:cs typeface="Verlag Light"/>
              </a:rPr>
              <a:t>A</a:t>
            </a:r>
            <a:r>
              <a:rPr lang="es-ES" sz="1800" b="0" i="0" strike="noStrike" cap="none" baseline="0">
                <a:solidFill>
                  <a:srgbClr val="001E62"/>
                </a:solidFill>
                <a:effectLst/>
                <a:latin typeface="Verlag Light"/>
                <a:ea typeface="Verlag Light"/>
                <a:cs typeface="Verlag Light"/>
              </a:rPr>
              <a:t>parición de arrugas y flacidez.</a:t>
            </a:r>
            <a:r>
              <a:rPr lang="es-ES">
                <a:solidFill>
                  <a:srgbClr val="001E62"/>
                </a:solidFill>
                <a:latin typeface="Verlag Light"/>
                <a:ea typeface="Verlag Light"/>
                <a:cs typeface="Verlag Light"/>
              </a:rPr>
              <a:t> </a:t>
            </a:r>
            <a:endParaRPr lang="es-ES" sz="1800" b="0" i="0" strike="noStrike" cap="none" baseline="0">
              <a:solidFill>
                <a:srgbClr val="001E62"/>
              </a:solidFill>
              <a:effectLst/>
              <a:latin typeface="Verlag Light"/>
              <a:ea typeface="Verlag Light"/>
              <a:cs typeface="Verlag Light"/>
            </a:endParaRPr>
          </a:p>
          <a:p>
            <a:endParaRPr lang="es-419" dirty="0">
              <a:solidFill>
                <a:srgbClr val="001E62"/>
              </a:solidFill>
              <a:cs typeface="Calibri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60A9D80B-BB8C-48FF-98AF-1E38938287C0}"/>
              </a:ext>
            </a:extLst>
          </p:cNvPr>
          <p:cNvSpPr/>
          <p:nvPr/>
        </p:nvSpPr>
        <p:spPr>
          <a:xfrm rot="5400000">
            <a:off x="-57150" y="114300"/>
            <a:ext cx="1771650" cy="1133475"/>
          </a:xfrm>
          <a:prstGeom prst="roundRect">
            <a:avLst/>
          </a:prstGeom>
          <a:solidFill>
            <a:srgbClr val="A1D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5E78D0-AA2F-40A4-AEBD-22677C4D4F3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75803" y="789918"/>
            <a:ext cx="8546828" cy="6521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lnSpc>
                <a:spcPct val="100000"/>
              </a:lnSpc>
              <a:defRPr/>
            </a:pPr>
            <a:r>
              <a:rPr lang="es-ES" sz="3000" b="1">
                <a:solidFill>
                  <a:srgbClr val="001E61"/>
                </a:solidFill>
                <a:latin typeface="Verlag Bold"/>
              </a:rPr>
              <a:t>PROTECCIÓN ADICIONAL CONTRA LUZ AZUL</a:t>
            </a:r>
            <a:endParaRPr lang="es-MX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4261378-F575-4BBD-A9E7-004C569D11AA}"/>
              </a:ext>
            </a:extLst>
          </p:cNvPr>
          <p:cNvSpPr txBox="1"/>
          <p:nvPr/>
        </p:nvSpPr>
        <p:spPr>
          <a:xfrm>
            <a:off x="266700" y="100489"/>
            <a:ext cx="115252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sz="9600" b="1">
                <a:solidFill>
                  <a:srgbClr val="001E62"/>
                </a:solidFill>
                <a:latin typeface="Verlag Bold"/>
              </a:rPr>
              <a:t>3.</a:t>
            </a:r>
            <a:endParaRPr lang="es-MX">
              <a:cs typeface="Calibri" panose="020F0502020204030204"/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2179A47E-027E-44E5-B532-0792881928FC}"/>
              </a:ext>
            </a:extLst>
          </p:cNvPr>
          <p:cNvGrpSpPr/>
          <p:nvPr/>
        </p:nvGrpSpPr>
        <p:grpSpPr>
          <a:xfrm>
            <a:off x="929153" y="2928079"/>
            <a:ext cx="1304925" cy="1072764"/>
            <a:chOff x="11436286" y="2716412"/>
            <a:chExt cx="942975" cy="767964"/>
          </a:xfrm>
        </p:grpSpPr>
        <p:pic>
          <p:nvPicPr>
            <p:cNvPr id="17" name="Siberian-ginseng.png" descr="Siberian-ginseng.png">
              <a:extLst>
                <a:ext uri="{FF2B5EF4-FFF2-40B4-BE49-F238E27FC236}">
                  <a16:creationId xmlns:a16="http://schemas.microsoft.com/office/drawing/2014/main" id="{963AFBF2-07D8-4AFF-881E-B00B2B769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">
              <a:off x="11474327" y="2716412"/>
              <a:ext cx="727510" cy="763539"/>
            </a:xfrm>
            <a:prstGeom prst="rect">
              <a:avLst/>
            </a:prstGeom>
            <a:ln w="12700">
              <a:noFill/>
              <a:miter lim="400000"/>
            </a:ln>
          </p:spPr>
        </p:pic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63551987-89C3-4921-89AA-4E1F82E06985}"/>
                </a:ext>
              </a:extLst>
            </p:cNvPr>
            <p:cNvSpPr/>
            <p:nvPr/>
          </p:nvSpPr>
          <p:spPr>
            <a:xfrm rot="-3240000">
              <a:off x="11460098" y="3260539"/>
              <a:ext cx="200025" cy="247650"/>
            </a:xfrm>
            <a:prstGeom prst="ellipse">
              <a:avLst/>
            </a:prstGeom>
            <a:solidFill>
              <a:srgbClr val="F6E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A043D245-E29A-4AAE-A5E7-2FC475FE6008}"/>
                </a:ext>
              </a:extLst>
            </p:cNvPr>
            <p:cNvSpPr/>
            <p:nvPr/>
          </p:nvSpPr>
          <p:spPr>
            <a:xfrm rot="13620000">
              <a:off x="12155423" y="2974789"/>
              <a:ext cx="200025" cy="247650"/>
            </a:xfrm>
            <a:prstGeom prst="ellipse">
              <a:avLst/>
            </a:prstGeom>
            <a:solidFill>
              <a:srgbClr val="F6E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22" name="Imagen 4">
            <a:extLst>
              <a:ext uri="{FF2B5EF4-FFF2-40B4-BE49-F238E27FC236}">
                <a16:creationId xmlns:a16="http://schemas.microsoft.com/office/drawing/2014/main" id="{BE39A1F4-BCA9-4C67-AFEE-900DAC6E24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20000">
            <a:off x="2099289" y="4784557"/>
            <a:ext cx="2524125" cy="2457450"/>
          </a:xfrm>
          <a:prstGeom prst="rect">
            <a:avLst/>
          </a:prstGeom>
        </p:spPr>
      </p:pic>
      <p:pic>
        <p:nvPicPr>
          <p:cNvPr id="24" name="Imagen 4">
            <a:extLst>
              <a:ext uri="{FF2B5EF4-FFF2-40B4-BE49-F238E27FC236}">
                <a16:creationId xmlns:a16="http://schemas.microsoft.com/office/drawing/2014/main" id="{891A81E4-B379-4ABB-8898-0168D8FA5D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480000" flipH="1" flipV="1">
            <a:off x="2868152" y="4956763"/>
            <a:ext cx="2724150" cy="2618316"/>
          </a:xfrm>
          <a:prstGeom prst="rect">
            <a:avLst/>
          </a:prstGeom>
        </p:spPr>
      </p:pic>
      <p:pic>
        <p:nvPicPr>
          <p:cNvPr id="25" name="Imagen 25">
            <a:extLst>
              <a:ext uri="{FF2B5EF4-FFF2-40B4-BE49-F238E27FC236}">
                <a16:creationId xmlns:a16="http://schemas.microsoft.com/office/drawing/2014/main" id="{F2F828AC-BA1B-4C2B-94EF-FB1B883401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260000">
            <a:off x="3005786" y="6138958"/>
            <a:ext cx="1155701" cy="102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8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AAC26B7-86F7-481E-8DE9-655C2044C576}"/>
              </a:ext>
            </a:extLst>
          </p:cNvPr>
          <p:cNvSpPr txBox="1"/>
          <p:nvPr/>
        </p:nvSpPr>
        <p:spPr>
          <a:xfrm>
            <a:off x="1579033" y="1598083"/>
            <a:ext cx="9755716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2000" b="0" i="0">
                <a:solidFill>
                  <a:srgbClr val="001E62"/>
                </a:solidFill>
                <a:effectLst/>
                <a:latin typeface="Verlag Light"/>
              </a:rPr>
              <a:t>Las botellas de los productos</a:t>
            </a:r>
            <a:r>
              <a:rPr lang="es-ES" sz="2000" b="1" i="0">
                <a:solidFill>
                  <a:srgbClr val="001E62"/>
                </a:solidFill>
                <a:effectLst/>
                <a:latin typeface="Verlag Light"/>
              </a:rPr>
              <a:t> Nutricentials </a:t>
            </a:r>
            <a:r>
              <a:rPr lang="es-ES" sz="2000" b="0" i="0">
                <a:solidFill>
                  <a:srgbClr val="001E62"/>
                </a:solidFill>
                <a:effectLst/>
                <a:latin typeface="Verlag Light"/>
              </a:rPr>
              <a:t>están hechos 100% de plástico posconsumo reciclado y los tubos están hechos con 34-35% de plástico posconsumo reciclado (PCR). Además, más del 90% de nuestros ingredientes de palma provienen de la Mesa Redonda sobre el Aceite de Palma Sostenible (RSPO).</a:t>
            </a:r>
            <a:endParaRPr lang="es-419" sz="2000">
              <a:solidFill>
                <a:srgbClr val="001E62"/>
              </a:solidFill>
              <a:latin typeface="Verlag Light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9ED392-3C82-4188-A89C-7211914B820E}"/>
              </a:ext>
            </a:extLst>
          </p:cNvPr>
          <p:cNvSpPr txBox="1"/>
          <p:nvPr/>
        </p:nvSpPr>
        <p:spPr>
          <a:xfrm>
            <a:off x="1424270" y="5521180"/>
            <a:ext cx="370510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419" sz="1200">
                <a:solidFill>
                  <a:srgbClr val="001E62"/>
                </a:solidFill>
                <a:latin typeface="Verlag Light"/>
              </a:rPr>
              <a:t>Botellas = hechas 100% con plástico posconsumo reciclado (PCR)</a:t>
            </a:r>
            <a:endParaRPr lang="es-MX" sz="1200">
              <a:solidFill>
                <a:srgbClr val="001E62"/>
              </a:solidFill>
              <a:latin typeface="Verlag Light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E830555-4395-480B-95C7-434B4CD937D2}"/>
              </a:ext>
            </a:extLst>
          </p:cNvPr>
          <p:cNvSpPr txBox="1"/>
          <p:nvPr/>
        </p:nvSpPr>
        <p:spPr>
          <a:xfrm>
            <a:off x="6096166" y="5521180"/>
            <a:ext cx="370510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419" sz="1200">
                <a:solidFill>
                  <a:srgbClr val="001E62"/>
                </a:solidFill>
                <a:latin typeface="Verlag Light"/>
              </a:rPr>
              <a:t>Tubos = hechos con un 34-35% de plástico posconsumo reciclado (PCR)</a:t>
            </a:r>
            <a:endParaRPr lang="es-MX" sz="1200">
              <a:solidFill>
                <a:srgbClr val="001E62"/>
              </a:solidFill>
              <a:latin typeface="Verlag Light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3735533D-729D-40D4-8B9F-F19D189389A8}"/>
              </a:ext>
            </a:extLst>
          </p:cNvPr>
          <p:cNvSpPr/>
          <p:nvPr/>
        </p:nvSpPr>
        <p:spPr>
          <a:xfrm rot="5400000">
            <a:off x="-57150" y="114300"/>
            <a:ext cx="1771650" cy="1133475"/>
          </a:xfrm>
          <a:prstGeom prst="roundRect">
            <a:avLst/>
          </a:prstGeom>
          <a:solidFill>
            <a:srgbClr val="A1D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B340E3-667B-4946-83CE-EE16CA01FC9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75802" y="789918"/>
            <a:ext cx="4520197" cy="6521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lnSpc>
                <a:spcPct val="100000"/>
              </a:lnSpc>
              <a:defRPr/>
            </a:pPr>
            <a:r>
              <a:rPr lang="es-ES" sz="3000" b="1">
                <a:solidFill>
                  <a:srgbClr val="001E61"/>
                </a:solidFill>
                <a:latin typeface="Verlag Bold"/>
              </a:rPr>
              <a:t>SUSTENTABILIDAD</a:t>
            </a:r>
            <a:endParaRPr lang="es-MX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E0685C6-B789-4F8E-8C1C-5B55E46392EE}"/>
              </a:ext>
            </a:extLst>
          </p:cNvPr>
          <p:cNvSpPr txBox="1"/>
          <p:nvPr/>
        </p:nvSpPr>
        <p:spPr>
          <a:xfrm>
            <a:off x="266700" y="100489"/>
            <a:ext cx="115252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sz="9600" b="1">
                <a:solidFill>
                  <a:srgbClr val="001E62"/>
                </a:solidFill>
                <a:latin typeface="Verlag Bold"/>
              </a:rPr>
              <a:t>4.</a:t>
            </a:r>
            <a:endParaRPr lang="es-MX">
              <a:cs typeface="Calibri" panose="020F0502020204030204"/>
            </a:endParaRPr>
          </a:p>
        </p:txBody>
      </p:sp>
      <p:pic>
        <p:nvPicPr>
          <p:cNvPr id="17" name="Siberian-ginseng.png" descr="Siberian-ginseng.png">
            <a:extLst>
              <a:ext uri="{FF2B5EF4-FFF2-40B4-BE49-F238E27FC236}">
                <a16:creationId xmlns:a16="http://schemas.microsoft.com/office/drawing/2014/main" id="{C4F7BD73-DDF9-4B5A-B34B-D3DFF6983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2460000">
            <a:off x="10729046" y="4176913"/>
            <a:ext cx="1006756" cy="1066583"/>
          </a:xfrm>
          <a:prstGeom prst="rect">
            <a:avLst/>
          </a:prstGeom>
          <a:ln w="12700">
            <a:noFill/>
            <a:miter lim="400000"/>
          </a:ln>
        </p:spPr>
      </p:pic>
      <p:sp>
        <p:nvSpPr>
          <p:cNvPr id="18" name="Elipse 17">
            <a:extLst>
              <a:ext uri="{FF2B5EF4-FFF2-40B4-BE49-F238E27FC236}">
                <a16:creationId xmlns:a16="http://schemas.microsoft.com/office/drawing/2014/main" id="{0E03DB42-C884-49A2-BC42-80F2E3D48517}"/>
              </a:ext>
            </a:extLst>
          </p:cNvPr>
          <p:cNvSpPr/>
          <p:nvPr/>
        </p:nvSpPr>
        <p:spPr>
          <a:xfrm rot="18360000">
            <a:off x="10475216" y="5594783"/>
            <a:ext cx="279414" cy="342708"/>
          </a:xfrm>
          <a:prstGeom prst="ellipse">
            <a:avLst/>
          </a:prstGeom>
          <a:solidFill>
            <a:srgbClr val="F6E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94E0A435-26DA-4EB8-A7AE-D6076D9E8BFC}"/>
              </a:ext>
            </a:extLst>
          </p:cNvPr>
          <p:cNvSpPr/>
          <p:nvPr/>
        </p:nvSpPr>
        <p:spPr>
          <a:xfrm rot="9000000">
            <a:off x="10631543" y="4798988"/>
            <a:ext cx="141832" cy="141625"/>
          </a:xfrm>
          <a:prstGeom prst="ellipse">
            <a:avLst/>
          </a:prstGeom>
          <a:solidFill>
            <a:srgbClr val="F6E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2" name="Imagen 4">
            <a:extLst>
              <a:ext uri="{FF2B5EF4-FFF2-40B4-BE49-F238E27FC236}">
                <a16:creationId xmlns:a16="http://schemas.microsoft.com/office/drawing/2014/main" id="{E1C45D90-FCC6-4514-B881-DA8BAF91B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40000" flipH="1">
            <a:off x="9566543" y="5392494"/>
            <a:ext cx="3169707" cy="2446867"/>
          </a:xfrm>
          <a:prstGeom prst="rect">
            <a:avLst/>
          </a:prstGeom>
        </p:spPr>
      </p:pic>
      <p:pic>
        <p:nvPicPr>
          <p:cNvPr id="24" name="Imagen 4">
            <a:extLst>
              <a:ext uri="{FF2B5EF4-FFF2-40B4-BE49-F238E27FC236}">
                <a16:creationId xmlns:a16="http://schemas.microsoft.com/office/drawing/2014/main" id="{081F5F61-FECF-48F2-9A80-E260BFA20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220000" flipH="1" flipV="1">
            <a:off x="9772124" y="3531423"/>
            <a:ext cx="3888316" cy="3697816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B0CAD924-5191-43C0-96A9-4AC1F576B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260000">
            <a:off x="11070286" y="6001375"/>
            <a:ext cx="1155701" cy="1029373"/>
          </a:xfrm>
          <a:prstGeom prst="rect">
            <a:avLst/>
          </a:prstGeom>
        </p:spPr>
      </p:pic>
      <p:pic>
        <p:nvPicPr>
          <p:cNvPr id="27" name="Imagen 4">
            <a:extLst>
              <a:ext uri="{FF2B5EF4-FFF2-40B4-BE49-F238E27FC236}">
                <a16:creationId xmlns:a16="http://schemas.microsoft.com/office/drawing/2014/main" id="{10D91443-914B-4013-9F5C-4DAA256AB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260000" flipH="1" flipV="1">
            <a:off x="10285599" y="4773909"/>
            <a:ext cx="2628900" cy="2501900"/>
          </a:xfrm>
          <a:prstGeom prst="rect">
            <a:avLst/>
          </a:prstGeom>
        </p:spPr>
      </p:pic>
      <p:pic>
        <p:nvPicPr>
          <p:cNvPr id="15" name="Picture 14" descr="A picture containing text, toiletry&#10;&#10;Description automatically generated">
            <a:extLst>
              <a:ext uri="{FF2B5EF4-FFF2-40B4-BE49-F238E27FC236}">
                <a16:creationId xmlns:a16="http://schemas.microsoft.com/office/drawing/2014/main" id="{9D77F3BB-6FFE-A543-8126-59D22BE51E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618" y="3022659"/>
            <a:ext cx="1207478" cy="2601591"/>
          </a:xfrm>
          <a:prstGeom prst="rect">
            <a:avLst/>
          </a:prstGeom>
        </p:spPr>
      </p:pic>
      <p:pic>
        <p:nvPicPr>
          <p:cNvPr id="9" name="Picture 8" descr="A picture containing text, toiletry&#10;&#10;Description automatically generated">
            <a:extLst>
              <a:ext uri="{FF2B5EF4-FFF2-40B4-BE49-F238E27FC236}">
                <a16:creationId xmlns:a16="http://schemas.microsoft.com/office/drawing/2014/main" id="{D27980B1-EC58-4D4C-BA76-A459A5DF184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5" t="5794" r="21045" b="4854"/>
          <a:stretch/>
        </p:blipFill>
        <p:spPr>
          <a:xfrm>
            <a:off x="2316436" y="3174408"/>
            <a:ext cx="730823" cy="2449842"/>
          </a:xfrm>
          <a:prstGeom prst="rect">
            <a:avLst/>
          </a:prstGeom>
        </p:spPr>
      </p:pic>
      <p:pic>
        <p:nvPicPr>
          <p:cNvPr id="20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59F8AD08-631C-8F42-AFFC-9FA4395A08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920" y="4470646"/>
            <a:ext cx="1427136" cy="1488738"/>
          </a:xfrm>
          <a:prstGeom prst="rect">
            <a:avLst/>
          </a:prstGeom>
        </p:spPr>
      </p:pic>
      <p:pic>
        <p:nvPicPr>
          <p:cNvPr id="23" name="Picture 22" descr="A picture containing text, cup, toiletry&#10;&#10;Description automatically generated">
            <a:extLst>
              <a:ext uri="{FF2B5EF4-FFF2-40B4-BE49-F238E27FC236}">
                <a16:creationId xmlns:a16="http://schemas.microsoft.com/office/drawing/2014/main" id="{339BC944-C153-3D48-971B-141237B970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891" y="3323680"/>
            <a:ext cx="1591570" cy="2387354"/>
          </a:xfrm>
          <a:prstGeom prst="rect">
            <a:avLst/>
          </a:prstGeom>
        </p:spPr>
      </p:pic>
      <p:pic>
        <p:nvPicPr>
          <p:cNvPr id="28" name="Picture 27" descr="A picture containing text, cup, Dixie cup&#10;&#10;Description automatically generated">
            <a:extLst>
              <a:ext uri="{FF2B5EF4-FFF2-40B4-BE49-F238E27FC236}">
                <a16:creationId xmlns:a16="http://schemas.microsoft.com/office/drawing/2014/main" id="{1C1CC7B4-E429-FA4B-B69D-9A77FDE42A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175" y="3314594"/>
            <a:ext cx="1591570" cy="2387356"/>
          </a:xfrm>
          <a:prstGeom prst="rect">
            <a:avLst/>
          </a:prstGeom>
        </p:spPr>
      </p:pic>
      <p:pic>
        <p:nvPicPr>
          <p:cNvPr id="30" name="Picture 29" descr="A picture containing text, toiletry&#10;&#10;Description automatically generated">
            <a:extLst>
              <a:ext uri="{FF2B5EF4-FFF2-40B4-BE49-F238E27FC236}">
                <a16:creationId xmlns:a16="http://schemas.microsoft.com/office/drawing/2014/main" id="{3B29023D-2B69-CB48-8134-48A7D904D2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686" y="3585391"/>
            <a:ext cx="1359572" cy="20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8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RECIMIENTO DEL MERCADO">
            <a:extLst>
              <a:ext uri="{FF2B5EF4-FFF2-40B4-BE49-F238E27FC236}">
                <a16:creationId xmlns:a16="http://schemas.microsoft.com/office/drawing/2014/main" id="{E65081B1-5775-4178-BA7D-4397F4F004CD}"/>
              </a:ext>
            </a:extLst>
          </p:cNvPr>
          <p:cNvSpPr txBox="1"/>
          <p:nvPr/>
        </p:nvSpPr>
        <p:spPr>
          <a:xfrm>
            <a:off x="2647097" y="933918"/>
            <a:ext cx="6892810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xmlns:lc="http://schemas.openxmlformats.org/drawingml/2006/lockedCanvas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000" b="1">
                <a:solidFill>
                  <a:srgbClr val="002060"/>
                </a:solidFill>
                <a:latin typeface="Verlag Bold"/>
              </a:rPr>
              <a:t>EL RESULTADO</a:t>
            </a:r>
            <a:endParaRPr lang="es-MX">
              <a:cs typeface="Calibri" panose="020F0502020204030204"/>
            </a:endParaRPr>
          </a:p>
        </p:txBody>
      </p:sp>
      <p:sp>
        <p:nvSpPr>
          <p:cNvPr id="7" name="CRECIMIENTO DEL MERCADO">
            <a:extLst>
              <a:ext uri="{FF2B5EF4-FFF2-40B4-BE49-F238E27FC236}">
                <a16:creationId xmlns:a16="http://schemas.microsoft.com/office/drawing/2014/main" id="{4E5B3F86-8CAD-4304-BC1B-5E6FD0F14216}"/>
              </a:ext>
            </a:extLst>
          </p:cNvPr>
          <p:cNvSpPr txBox="1"/>
          <p:nvPr/>
        </p:nvSpPr>
        <p:spPr>
          <a:xfrm>
            <a:off x="2647096" y="1564056"/>
            <a:ext cx="6892810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000" b="1">
                <a:solidFill>
                  <a:srgbClr val="002060"/>
                </a:solidFill>
                <a:latin typeface="Verlag Bold"/>
              </a:rPr>
              <a:t>14 NUEVOS</a:t>
            </a:r>
            <a:r>
              <a:rPr lang="es-MX" sz="2000" b="1" dirty="0">
                <a:solidFill>
                  <a:srgbClr val="002060"/>
                </a:solidFill>
                <a:latin typeface="Verlag Bold"/>
              </a:rPr>
              <a:t> </a:t>
            </a:r>
            <a:r>
              <a:rPr lang="es-MX" sz="2000" b="1">
                <a:solidFill>
                  <a:srgbClr val="002060"/>
                </a:solidFill>
                <a:latin typeface="Verlag Bold"/>
              </a:rPr>
              <a:t>E INCREÍBLES  PRODUCTOS DE </a:t>
            </a:r>
            <a:endParaRPr lang="es-MX" sz="2000">
              <a:latin typeface="Verlag Bold"/>
              <a:cs typeface="Calibri"/>
            </a:endParaRPr>
          </a:p>
        </p:txBody>
      </p:sp>
      <p:pic>
        <p:nvPicPr>
          <p:cNvPr id="4" name="Nutricentials-blue.png" descr="Nutricentials-blue.png">
            <a:extLst>
              <a:ext uri="{FF2B5EF4-FFF2-40B4-BE49-F238E27FC236}">
                <a16:creationId xmlns:a16="http://schemas.microsoft.com/office/drawing/2014/main" id="{127622BE-F1E1-4B0E-B195-02F57D7E3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875" y="2017750"/>
            <a:ext cx="3125259" cy="144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resurrection-plant.png" descr="resurrection-plant.png">
            <a:extLst>
              <a:ext uri="{FF2B5EF4-FFF2-40B4-BE49-F238E27FC236}">
                <a16:creationId xmlns:a16="http://schemas.microsoft.com/office/drawing/2014/main" id="{AEB40CBE-E970-4060-880F-C1E19D26FF9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9700"/>
          </a:blip>
          <a:stretch>
            <a:fillRect/>
          </a:stretch>
        </p:blipFill>
        <p:spPr>
          <a:xfrm rot="-3600000">
            <a:off x="8831873" y="-139560"/>
            <a:ext cx="4391131" cy="5854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resurrection-plant.png" descr="resurrection-plant.png">
            <a:extLst>
              <a:ext uri="{FF2B5EF4-FFF2-40B4-BE49-F238E27FC236}">
                <a16:creationId xmlns:a16="http://schemas.microsoft.com/office/drawing/2014/main" id="{C1AB4C6A-9A14-48DB-8C3D-3863CE66B4A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9700"/>
          </a:blip>
          <a:stretch>
            <a:fillRect/>
          </a:stretch>
        </p:blipFill>
        <p:spPr>
          <a:xfrm rot="3600000" flipH="1">
            <a:off x="-1175622" y="-188239"/>
            <a:ext cx="4393035" cy="58548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04AA42E-F54E-CF4E-9B3F-59A6F14DA2CD}"/>
              </a:ext>
            </a:extLst>
          </p:cNvPr>
          <p:cNvGrpSpPr/>
          <p:nvPr/>
        </p:nvGrpSpPr>
        <p:grpSpPr>
          <a:xfrm>
            <a:off x="165415" y="3523301"/>
            <a:ext cx="11717981" cy="3417712"/>
            <a:chOff x="-227303" y="3584616"/>
            <a:chExt cx="11993294" cy="3498011"/>
          </a:xfrm>
        </p:grpSpPr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C34E0DB-173F-424D-BB61-BF1774843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7303" y="3906277"/>
              <a:ext cx="2353953" cy="3034736"/>
            </a:xfrm>
            <a:prstGeom prst="rect">
              <a:avLst/>
            </a:prstGeom>
          </p:spPr>
        </p:pic>
        <p:pic>
          <p:nvPicPr>
            <p:cNvPr id="6" name="Picture 5" descr="A picture containing computer, indoor, sitting, laptop&#10;&#10;Description automatically generated">
              <a:extLst>
                <a:ext uri="{FF2B5EF4-FFF2-40B4-BE49-F238E27FC236}">
                  <a16:creationId xmlns:a16="http://schemas.microsoft.com/office/drawing/2014/main" id="{19F8E3BD-119F-4BDD-8633-7D57B804901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7758" y="3584616"/>
              <a:ext cx="10358233" cy="349801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57904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oiletry, lotion&#10;&#10;Description automatically generated">
            <a:extLst>
              <a:ext uri="{FF2B5EF4-FFF2-40B4-BE49-F238E27FC236}">
                <a16:creationId xmlns:a16="http://schemas.microsoft.com/office/drawing/2014/main" id="{EC82F03B-D9E2-46A2-88AC-AB7FAA29DF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099" y="3790271"/>
            <a:ext cx="1932907" cy="2914400"/>
          </a:xfrm>
          <a:prstGeom prst="rect">
            <a:avLst/>
          </a:prstGeom>
        </p:spPr>
      </p:pic>
      <p:sp>
        <p:nvSpPr>
          <p:cNvPr id="52" name="Rectángulo: esquinas redondeadas 51">
            <a:extLst>
              <a:ext uri="{FF2B5EF4-FFF2-40B4-BE49-F238E27FC236}">
                <a16:creationId xmlns:a16="http://schemas.microsoft.com/office/drawing/2014/main" id="{7B39ACF2-9070-433E-9F67-A715162D5AB5}"/>
              </a:ext>
            </a:extLst>
          </p:cNvPr>
          <p:cNvSpPr/>
          <p:nvPr/>
        </p:nvSpPr>
        <p:spPr>
          <a:xfrm>
            <a:off x="7918890" y="4852847"/>
            <a:ext cx="2910192" cy="1238193"/>
          </a:xfrm>
          <a:prstGeom prst="roundRect">
            <a:avLst/>
          </a:prstGeom>
          <a:solidFill>
            <a:srgbClr val="A1D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6" name="Picture 25" descr="A picture containing toiletry, lotion, glass, cup&#10;&#10;Description automatically generated">
            <a:extLst>
              <a:ext uri="{FF2B5EF4-FFF2-40B4-BE49-F238E27FC236}">
                <a16:creationId xmlns:a16="http://schemas.microsoft.com/office/drawing/2014/main" id="{FBB3F8F0-98D9-4C3E-ACAC-F8359826817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7216">
            <a:off x="3765094" y="4756437"/>
            <a:ext cx="1325458" cy="1609017"/>
          </a:xfrm>
          <a:prstGeom prst="rect">
            <a:avLst/>
          </a:prstGeom>
        </p:spPr>
      </p:pic>
      <p:pic>
        <p:nvPicPr>
          <p:cNvPr id="13" name="Picture 12" descr="A picture containing toiletry, lotion&#10;&#10;Description automatically generated">
            <a:extLst>
              <a:ext uri="{FF2B5EF4-FFF2-40B4-BE49-F238E27FC236}">
                <a16:creationId xmlns:a16="http://schemas.microsoft.com/office/drawing/2014/main" id="{B897A829-EBEF-4747-9D12-1A7469AAFFA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3046">
            <a:off x="6918036" y="1222707"/>
            <a:ext cx="993126" cy="2138930"/>
          </a:xfrm>
          <a:prstGeom prst="rect">
            <a:avLst/>
          </a:prstGeom>
        </p:spPr>
      </p:pic>
      <p:pic>
        <p:nvPicPr>
          <p:cNvPr id="9" name="Picture 8" descr="A picture containing toiletry, lotion&#10;&#10;Description automatically generated">
            <a:extLst>
              <a:ext uri="{FF2B5EF4-FFF2-40B4-BE49-F238E27FC236}">
                <a16:creationId xmlns:a16="http://schemas.microsoft.com/office/drawing/2014/main" id="{7B45CDAA-FD7E-4D8D-8B48-28DA159C281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3482">
            <a:off x="3009260" y="1616743"/>
            <a:ext cx="913602" cy="1770086"/>
          </a:xfrm>
          <a:prstGeom prst="rect">
            <a:avLst/>
          </a:prstGeom>
        </p:spPr>
      </p:pic>
      <p:pic>
        <p:nvPicPr>
          <p:cNvPr id="11" name="Picture 10" descr="A picture containing toiletry, lotion&#10;&#10;Description automatically generated">
            <a:extLst>
              <a:ext uri="{FF2B5EF4-FFF2-40B4-BE49-F238E27FC236}">
                <a16:creationId xmlns:a16="http://schemas.microsoft.com/office/drawing/2014/main" id="{F6898FAF-04A1-42DC-A5EA-8F434E96B5D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008">
            <a:off x="7900994" y="1344152"/>
            <a:ext cx="944593" cy="2034402"/>
          </a:xfrm>
          <a:prstGeom prst="rect">
            <a:avLst/>
          </a:prstGeom>
        </p:spPr>
      </p:pic>
      <p:pic>
        <p:nvPicPr>
          <p:cNvPr id="28" name="Picture 27" descr="A picture containing toiletry, lotion&#10;&#10;Description automatically generated">
            <a:extLst>
              <a:ext uri="{FF2B5EF4-FFF2-40B4-BE49-F238E27FC236}">
                <a16:creationId xmlns:a16="http://schemas.microsoft.com/office/drawing/2014/main" id="{923ACD1E-2A14-4150-9929-815E3A1C76E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0427">
            <a:off x="5112210" y="4696251"/>
            <a:ext cx="1471520" cy="1755561"/>
          </a:xfrm>
          <a:prstGeom prst="rect">
            <a:avLst/>
          </a:prstGeom>
        </p:spPr>
      </p:pic>
      <p:pic>
        <p:nvPicPr>
          <p:cNvPr id="4" name="Picture 3" descr="A picture containing toiletry, lotion&#10;&#10;Description automatically generated">
            <a:extLst>
              <a:ext uri="{FF2B5EF4-FFF2-40B4-BE49-F238E27FC236}">
                <a16:creationId xmlns:a16="http://schemas.microsoft.com/office/drawing/2014/main" id="{50FF683F-D141-4BAE-988E-A5E980ADFCE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8" t="9360" r="21427" b="5858"/>
          <a:stretch>
            <a:fillRect/>
          </a:stretch>
        </p:blipFill>
        <p:spPr>
          <a:xfrm>
            <a:off x="11205900" y="1717959"/>
            <a:ext cx="817983" cy="2612461"/>
          </a:xfrm>
          <a:prstGeom prst="rect">
            <a:avLst/>
          </a:prstGeom>
        </p:spPr>
      </p:pic>
      <p:pic>
        <p:nvPicPr>
          <p:cNvPr id="8" name="Picture 7" descr="A picture containing toiletry, lotion&#10;&#10;Description automatically generated">
            <a:extLst>
              <a:ext uri="{FF2B5EF4-FFF2-40B4-BE49-F238E27FC236}">
                <a16:creationId xmlns:a16="http://schemas.microsoft.com/office/drawing/2014/main" id="{B46372A8-4FA8-43B7-963D-E3404203A96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4" t="8875" r="22489" b="6343"/>
          <a:stretch>
            <a:fillRect/>
          </a:stretch>
        </p:blipFill>
        <p:spPr>
          <a:xfrm>
            <a:off x="10625934" y="2327348"/>
            <a:ext cx="580709" cy="19417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F88250B-EFFF-42D9-AE61-51D8D246DC34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565220" y="758168"/>
            <a:ext cx="9340578" cy="6415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lnSpc>
                <a:spcPct val="100000"/>
              </a:lnSpc>
              <a:defRPr/>
            </a:pPr>
            <a:r>
              <a:rPr lang="es-ES" sz="3000" b="1">
                <a:solidFill>
                  <a:srgbClr val="001E61"/>
                </a:solidFill>
                <a:latin typeface="Verlag Bold"/>
              </a:rPr>
              <a:t>CREA TU PROPIA RUTINA DE CUIDADO DE LA PIEL</a:t>
            </a:r>
            <a:endParaRPr lang="es-MX"/>
          </a:p>
        </p:txBody>
      </p:sp>
      <p:pic>
        <p:nvPicPr>
          <p:cNvPr id="5" name="Imagen 13">
            <a:extLst>
              <a:ext uri="{FF2B5EF4-FFF2-40B4-BE49-F238E27FC236}">
                <a16:creationId xmlns:a16="http://schemas.microsoft.com/office/drawing/2014/main" id="{B0647532-7901-467B-984E-D4BCD827AF79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28736" t="40076" r="28112" b="15267"/>
          <a:stretch/>
        </p:blipFill>
        <p:spPr>
          <a:xfrm>
            <a:off x="541741" y="2098285"/>
            <a:ext cx="403274" cy="45620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DF22B57-12DF-4E9E-A431-10391B985731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591622" y="2116624"/>
            <a:ext cx="287082" cy="419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>
              <a:lnSpc>
                <a:spcPct val="100000"/>
              </a:lnSpc>
              <a:defRPr/>
            </a:pPr>
            <a:r>
              <a:rPr lang="es-ES" sz="3000" b="1" dirty="0">
                <a:solidFill>
                  <a:schemeClr val="bg1"/>
                </a:solidFill>
                <a:latin typeface="Verlag Bold"/>
              </a:rPr>
              <a:t>1</a:t>
            </a:r>
            <a:endParaRPr lang="es-MX" sz="3000" dirty="0">
              <a:solidFill>
                <a:schemeClr val="bg1"/>
              </a:solidFill>
              <a:cs typeface="Calibri Light" panose="020F0302020204030204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5A6B343-CF2A-4F81-81D1-AC5E92C2C234}"/>
              </a:ext>
            </a:extLst>
          </p:cNvPr>
          <p:cNvSpPr txBox="1"/>
          <p:nvPr/>
        </p:nvSpPr>
        <p:spPr>
          <a:xfrm>
            <a:off x="1024689" y="1987215"/>
            <a:ext cx="208245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200" dirty="0">
                <a:solidFill>
                  <a:srgbClr val="001E62"/>
                </a:solidFill>
                <a:ea typeface="+mn-lt"/>
                <a:cs typeface="+mn-lt"/>
              </a:rPr>
              <a:t>Comienza el día con nuestra rutina de limpieza doble. </a:t>
            </a:r>
            <a:r>
              <a:rPr lang="es-ES" sz="1200">
                <a:solidFill>
                  <a:srgbClr val="001E62"/>
                </a:solidFill>
                <a:ea typeface="+mn-lt"/>
                <a:cs typeface="+mn-lt"/>
              </a:rPr>
              <a:t>Empieza con la Micellar </a:t>
            </a:r>
            <a:endParaRPr lang="es-MX" dirty="0">
              <a:solidFill>
                <a:srgbClr val="001E62"/>
              </a:solidFill>
              <a:ea typeface="+mn-lt"/>
              <a:cs typeface="+mn-lt"/>
            </a:endParaRPr>
          </a:p>
          <a:p>
            <a:r>
              <a:rPr lang="es-ES" sz="1200">
                <a:solidFill>
                  <a:srgbClr val="001E62"/>
                </a:solidFill>
                <a:ea typeface="+mn-lt"/>
                <a:cs typeface="+mn-lt"/>
              </a:rPr>
              <a:t>Beauty Water para </a:t>
            </a:r>
            <a:r>
              <a:rPr lang="es-ES" sz="1200" dirty="0">
                <a:solidFill>
                  <a:srgbClr val="001E62"/>
                </a:solidFill>
                <a:ea typeface="+mn-lt"/>
                <a:cs typeface="+mn-lt"/>
              </a:rPr>
              <a:t>dejar tu piel limpia e hidratada.</a:t>
            </a:r>
            <a:endParaRPr lang="es-MX">
              <a:solidFill>
                <a:srgbClr val="001E62"/>
              </a:solidFill>
              <a:ea typeface="+mn-lt"/>
              <a:cs typeface="+mn-lt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14D6553C-C8AF-4804-AD1F-D3A2260BD8D3}"/>
              </a:ext>
            </a:extLst>
          </p:cNvPr>
          <p:cNvSpPr txBox="1"/>
          <p:nvPr/>
        </p:nvSpPr>
        <p:spPr>
          <a:xfrm>
            <a:off x="8028735" y="5059165"/>
            <a:ext cx="283343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200" dirty="0">
                <a:solidFill>
                  <a:srgbClr val="7965B2"/>
                </a:solidFill>
                <a:latin typeface="Verlag Light"/>
              </a:rPr>
              <a:t>Prepara tu piel para enfrentarse a un día intenso o recárgala mientras </a:t>
            </a:r>
            <a:r>
              <a:rPr lang="es-ES" sz="1200">
                <a:solidFill>
                  <a:srgbClr val="7965B2"/>
                </a:solidFill>
                <a:latin typeface="Verlag Light"/>
              </a:rPr>
              <a:t>duermes con Celltrex Always Right y</a:t>
            </a:r>
            <a:endParaRPr lang="es-MX" sz="1200">
              <a:solidFill>
                <a:srgbClr val="7965B2"/>
              </a:solidFill>
              <a:latin typeface="Verlag Light"/>
              <a:cs typeface="Calibri"/>
            </a:endParaRPr>
          </a:p>
          <a:p>
            <a:r>
              <a:rPr lang="es-ES" sz="1200">
                <a:solidFill>
                  <a:srgbClr val="7965B2"/>
                </a:solidFill>
                <a:latin typeface="Verlag Light"/>
              </a:rPr>
              <a:t>su </a:t>
            </a:r>
            <a:r>
              <a:rPr lang="es-ES" sz="1200" dirty="0">
                <a:solidFill>
                  <a:srgbClr val="7965B2"/>
                </a:solidFill>
                <a:latin typeface="Verlag Light"/>
              </a:rPr>
              <a:t>mezcla HydraFlex.</a:t>
            </a:r>
            <a:r>
              <a:rPr lang="es-MX" sz="1200" dirty="0">
                <a:solidFill>
                  <a:srgbClr val="7965B2"/>
                </a:solidFill>
                <a:latin typeface="Verlag Light"/>
              </a:rPr>
              <a:t>​</a:t>
            </a:r>
            <a:endParaRPr lang="es-MX" sz="1200">
              <a:solidFill>
                <a:srgbClr val="7965B2"/>
              </a:solidFill>
              <a:latin typeface="Verlag Light"/>
              <a:cs typeface="Calibri"/>
            </a:endParaRPr>
          </a:p>
        </p:txBody>
      </p:sp>
      <p:grpSp>
        <p:nvGrpSpPr>
          <p:cNvPr id="59" name="Grupo 58">
            <a:extLst>
              <a:ext uri="{FF2B5EF4-FFF2-40B4-BE49-F238E27FC236}">
                <a16:creationId xmlns:a16="http://schemas.microsoft.com/office/drawing/2014/main" id="{522647DE-1DA1-4D3B-B7F7-59EAF7CBCA4B}"/>
              </a:ext>
            </a:extLst>
          </p:cNvPr>
          <p:cNvGrpSpPr/>
          <p:nvPr/>
        </p:nvGrpSpPr>
        <p:grpSpPr>
          <a:xfrm>
            <a:off x="4517676" y="2102044"/>
            <a:ext cx="403274" cy="456204"/>
            <a:chOff x="4774851" y="2092519"/>
            <a:chExt cx="403274" cy="456204"/>
          </a:xfrm>
        </p:grpSpPr>
        <p:pic>
          <p:nvPicPr>
            <p:cNvPr id="35" name="Imagen 13">
              <a:extLst>
                <a:ext uri="{FF2B5EF4-FFF2-40B4-BE49-F238E27FC236}">
                  <a16:creationId xmlns:a16="http://schemas.microsoft.com/office/drawing/2014/main" id="{03DBC9D9-DE13-470A-8B9B-08F21B8CA3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/>
            <a:srcRect l="28736" t="40076" r="28112" b="15267"/>
            <a:stretch/>
          </p:blipFill>
          <p:spPr>
            <a:xfrm>
              <a:off x="4774851" y="2092519"/>
              <a:ext cx="403274" cy="456204"/>
            </a:xfrm>
            <a:prstGeom prst="rect">
              <a:avLst/>
            </a:prstGeom>
          </p:spPr>
        </p:pic>
        <p:sp>
          <p:nvSpPr>
            <p:cNvPr id="36" name="Title 1">
              <a:extLst>
                <a:ext uri="{FF2B5EF4-FFF2-40B4-BE49-F238E27FC236}">
                  <a16:creationId xmlns:a16="http://schemas.microsoft.com/office/drawing/2014/main" id="{024E2A55-DF35-4F48-88C5-4A5CEB609579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4825220" y="2107099"/>
              <a:ext cx="287082" cy="41952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609585">
                <a:lnSpc>
                  <a:spcPct val="100000"/>
                </a:lnSpc>
                <a:defRPr/>
              </a:pPr>
              <a:r>
                <a:rPr lang="es-ES" sz="3000" b="1" dirty="0">
                  <a:solidFill>
                    <a:schemeClr val="bg1"/>
                  </a:solidFill>
                  <a:latin typeface="Verlag Bold"/>
                </a:rPr>
                <a:t>2</a:t>
              </a:r>
              <a:endParaRPr lang="es-MX" sz="3000" dirty="0">
                <a:solidFill>
                  <a:schemeClr val="bg1"/>
                </a:solidFill>
                <a:cs typeface="Calibri Light" panose="020F0302020204030204"/>
              </a:endParaRPr>
            </a:p>
          </p:txBody>
        </p:sp>
      </p:grpSp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id="{2E0C0289-AC99-4BDC-8084-8AA3AD13CA33}"/>
              </a:ext>
            </a:extLst>
          </p:cNvPr>
          <p:cNvSpPr/>
          <p:nvPr/>
        </p:nvSpPr>
        <p:spPr>
          <a:xfrm>
            <a:off x="5034156" y="1801201"/>
            <a:ext cx="1999302" cy="1248219"/>
          </a:xfrm>
          <a:prstGeom prst="roundRect">
            <a:avLst/>
          </a:prstGeom>
          <a:solidFill>
            <a:srgbClr val="A1D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F24F42D6-C1A4-48E3-AFD2-E34BF32BA37F}"/>
              </a:ext>
            </a:extLst>
          </p:cNvPr>
          <p:cNvSpPr txBox="1"/>
          <p:nvPr/>
        </p:nvSpPr>
        <p:spPr>
          <a:xfrm>
            <a:off x="5118432" y="1919718"/>
            <a:ext cx="181626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200" dirty="0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A continuación, </a:t>
            </a:r>
            <a:r>
              <a:rPr lang="es-ES" sz="1200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aplica</a:t>
            </a:r>
            <a:endParaRPr lang="es-MX">
              <a:solidFill>
                <a:srgbClr val="000000"/>
              </a:solidFill>
              <a:latin typeface="Calibri" panose="020F0502020204030204"/>
              <a:ea typeface="+mn-lt"/>
              <a:cs typeface="+mn-lt"/>
            </a:endParaRPr>
          </a:p>
          <a:p>
            <a:r>
              <a:rPr lang="es-ES" sz="1200" dirty="0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uno de nuestros limpiadores. Elige una textura de gel o cremosa </a:t>
            </a:r>
            <a:r>
              <a:rPr lang="es-ES" sz="1200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según tus preferencias. </a:t>
            </a:r>
            <a:endParaRPr lang="es-ES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95A3C27E-70A9-492C-8050-A7E4DCF7B680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7634399" y="1898662"/>
            <a:ext cx="567552" cy="57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lnSpc>
                <a:spcPct val="100000"/>
              </a:lnSpc>
              <a:defRPr/>
            </a:pPr>
            <a:r>
              <a:rPr lang="es-ES" sz="6000" b="1">
                <a:solidFill>
                  <a:srgbClr val="7965B2"/>
                </a:solidFill>
                <a:latin typeface="Verlag Bold"/>
              </a:rPr>
              <a:t>+</a:t>
            </a:r>
            <a:endParaRPr lang="es-MX" sz="6000">
              <a:solidFill>
                <a:srgbClr val="7965B2"/>
              </a:solidFill>
              <a:cs typeface="Calibri Light"/>
            </a:endParaRPr>
          </a:p>
        </p:txBody>
      </p:sp>
      <p:grpSp>
        <p:nvGrpSpPr>
          <p:cNvPr id="47" name="Grupo 46">
            <a:extLst>
              <a:ext uri="{FF2B5EF4-FFF2-40B4-BE49-F238E27FC236}">
                <a16:creationId xmlns:a16="http://schemas.microsoft.com/office/drawing/2014/main" id="{581E714B-D145-41E2-9D01-D29835CC78FB}"/>
              </a:ext>
            </a:extLst>
          </p:cNvPr>
          <p:cNvGrpSpPr/>
          <p:nvPr/>
        </p:nvGrpSpPr>
        <p:grpSpPr>
          <a:xfrm>
            <a:off x="10053706" y="2795587"/>
            <a:ext cx="403274" cy="461747"/>
            <a:chOff x="7600267" y="3777163"/>
            <a:chExt cx="403274" cy="461747"/>
          </a:xfrm>
        </p:grpSpPr>
        <p:pic>
          <p:nvPicPr>
            <p:cNvPr id="44" name="Imagen 13">
              <a:extLst>
                <a:ext uri="{FF2B5EF4-FFF2-40B4-BE49-F238E27FC236}">
                  <a16:creationId xmlns:a16="http://schemas.microsoft.com/office/drawing/2014/main" id="{9E5FB8ED-23C3-4C0F-AF6E-AB332089ED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/>
            <a:srcRect l="28736" t="40076" r="28112" b="15267"/>
            <a:stretch/>
          </p:blipFill>
          <p:spPr>
            <a:xfrm>
              <a:off x="7600267" y="3782706"/>
              <a:ext cx="403274" cy="456204"/>
            </a:xfrm>
            <a:prstGeom prst="rect">
              <a:avLst/>
            </a:prstGeom>
          </p:spPr>
        </p:pic>
        <p:sp>
          <p:nvSpPr>
            <p:cNvPr id="45" name="Title 1">
              <a:extLst>
                <a:ext uri="{FF2B5EF4-FFF2-40B4-BE49-F238E27FC236}">
                  <a16:creationId xmlns:a16="http://schemas.microsoft.com/office/drawing/2014/main" id="{F79E4CD6-14C8-49FB-8155-FF493954E4A4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7648875" y="3777163"/>
              <a:ext cx="297108" cy="4095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609585">
                <a:lnSpc>
                  <a:spcPct val="100000"/>
                </a:lnSpc>
                <a:defRPr/>
              </a:pPr>
              <a:r>
                <a:rPr lang="es-ES" sz="2800" b="1" dirty="0">
                  <a:solidFill>
                    <a:schemeClr val="bg1"/>
                  </a:solidFill>
                  <a:latin typeface="Verlag Bold"/>
                </a:rPr>
                <a:t>3</a:t>
              </a:r>
              <a:endParaRPr lang="es-MX" sz="2800" dirty="0">
                <a:solidFill>
                  <a:schemeClr val="bg1"/>
                </a:solidFill>
                <a:cs typeface="Calibri Light" panose="020F0302020204030204"/>
              </a:endParaRPr>
            </a:p>
          </p:txBody>
        </p:sp>
      </p:grpSp>
      <p:sp>
        <p:nvSpPr>
          <p:cNvPr id="46" name="CuadroTexto 45">
            <a:extLst>
              <a:ext uri="{FF2B5EF4-FFF2-40B4-BE49-F238E27FC236}">
                <a16:creationId xmlns:a16="http://schemas.microsoft.com/office/drawing/2014/main" id="{3C69C952-672F-4222-8721-0F90D84958A5}"/>
              </a:ext>
            </a:extLst>
          </p:cNvPr>
          <p:cNvSpPr txBox="1"/>
          <p:nvPr/>
        </p:nvSpPr>
        <p:spPr>
          <a:xfrm>
            <a:off x="8933446" y="3424989"/>
            <a:ext cx="159017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200">
                <a:solidFill>
                  <a:srgbClr val="001E62"/>
                </a:solidFill>
                <a:ea typeface="+mn-lt"/>
                <a:cs typeface="+mn-lt"/>
              </a:rPr>
              <a:t>Luego, usa uno de nuestros tónicos para hidratar y preparar la piel.</a:t>
            </a:r>
            <a:endParaRPr lang="es-ES" sz="1200" dirty="0">
              <a:solidFill>
                <a:srgbClr val="001E62"/>
              </a:solidFill>
              <a:ea typeface="+mn-lt"/>
              <a:cs typeface="+mn-lt"/>
            </a:endParaRPr>
          </a:p>
          <a:p>
            <a:pPr algn="r"/>
            <a:endParaRPr lang="es-ES" sz="1200" dirty="0">
              <a:solidFill>
                <a:srgbClr val="001E62"/>
              </a:solidFill>
              <a:ea typeface="+mn-lt"/>
              <a:cs typeface="+mn-lt"/>
            </a:endParaRPr>
          </a:p>
        </p:txBody>
      </p:sp>
      <p:grpSp>
        <p:nvGrpSpPr>
          <p:cNvPr id="48" name="Grupo 47">
            <a:extLst>
              <a:ext uri="{FF2B5EF4-FFF2-40B4-BE49-F238E27FC236}">
                <a16:creationId xmlns:a16="http://schemas.microsoft.com/office/drawing/2014/main" id="{9E949FBF-9EE9-4C29-9317-8A9C73E7E1F4}"/>
              </a:ext>
            </a:extLst>
          </p:cNvPr>
          <p:cNvGrpSpPr/>
          <p:nvPr/>
        </p:nvGrpSpPr>
        <p:grpSpPr>
          <a:xfrm>
            <a:off x="7996970" y="4384677"/>
            <a:ext cx="403274" cy="459710"/>
            <a:chOff x="7600267" y="3779200"/>
            <a:chExt cx="403274" cy="459710"/>
          </a:xfrm>
        </p:grpSpPr>
        <p:pic>
          <p:nvPicPr>
            <p:cNvPr id="49" name="Imagen 13">
              <a:extLst>
                <a:ext uri="{FF2B5EF4-FFF2-40B4-BE49-F238E27FC236}">
                  <a16:creationId xmlns:a16="http://schemas.microsoft.com/office/drawing/2014/main" id="{69087956-751B-4741-9F37-79ED61C4A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/>
            <a:srcRect l="28736" t="40076" r="28112" b="15267"/>
            <a:stretch/>
          </p:blipFill>
          <p:spPr>
            <a:xfrm>
              <a:off x="7600267" y="3782706"/>
              <a:ext cx="403274" cy="456204"/>
            </a:xfrm>
            <a:prstGeom prst="rect">
              <a:avLst/>
            </a:prstGeom>
          </p:spPr>
        </p:pic>
        <p:sp>
          <p:nvSpPr>
            <p:cNvPr id="50" name="Title 1">
              <a:extLst>
                <a:ext uri="{FF2B5EF4-FFF2-40B4-BE49-F238E27FC236}">
                  <a16:creationId xmlns:a16="http://schemas.microsoft.com/office/drawing/2014/main" id="{70854BAB-5417-441F-86E9-2F04F9D5E3E5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7650798" y="3779200"/>
              <a:ext cx="297108" cy="4095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609585">
                <a:lnSpc>
                  <a:spcPct val="100000"/>
                </a:lnSpc>
                <a:defRPr/>
              </a:pPr>
              <a:r>
                <a:rPr lang="es-ES" sz="2800" b="1" dirty="0">
                  <a:solidFill>
                    <a:schemeClr val="bg1"/>
                  </a:solidFill>
                  <a:latin typeface="Verlag Bold"/>
                  <a:cs typeface="Calibri Light" panose="020F0302020204030204"/>
                </a:rPr>
                <a:t>4</a:t>
              </a:r>
            </a:p>
          </p:txBody>
        </p: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BF4CCAC5-F00B-4B5F-8674-78EBDC1C8717}"/>
              </a:ext>
            </a:extLst>
          </p:cNvPr>
          <p:cNvGrpSpPr/>
          <p:nvPr/>
        </p:nvGrpSpPr>
        <p:grpSpPr>
          <a:xfrm>
            <a:off x="3907135" y="4147367"/>
            <a:ext cx="327074" cy="446679"/>
            <a:chOff x="7600267" y="3782706"/>
            <a:chExt cx="403274" cy="456204"/>
          </a:xfrm>
        </p:grpSpPr>
        <p:pic>
          <p:nvPicPr>
            <p:cNvPr id="54" name="Imagen 13">
              <a:extLst>
                <a:ext uri="{FF2B5EF4-FFF2-40B4-BE49-F238E27FC236}">
                  <a16:creationId xmlns:a16="http://schemas.microsoft.com/office/drawing/2014/main" id="{422E0184-EB0F-4A7A-87E6-0A2915176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/>
            <a:srcRect l="28736" t="40076" r="28112" b="15267"/>
            <a:stretch/>
          </p:blipFill>
          <p:spPr>
            <a:xfrm>
              <a:off x="7600267" y="3782706"/>
              <a:ext cx="403274" cy="456204"/>
            </a:xfrm>
            <a:prstGeom prst="rect">
              <a:avLst/>
            </a:prstGeom>
          </p:spPr>
        </p:pic>
        <p:sp>
          <p:nvSpPr>
            <p:cNvPr id="55" name="Title 1">
              <a:extLst>
                <a:ext uri="{FF2B5EF4-FFF2-40B4-BE49-F238E27FC236}">
                  <a16:creationId xmlns:a16="http://schemas.microsoft.com/office/drawing/2014/main" id="{E9AE42B8-4FB2-4589-AE05-547B39ADBB79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7650908" y="3804062"/>
              <a:ext cx="297107" cy="4095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609585">
                <a:lnSpc>
                  <a:spcPct val="100000"/>
                </a:lnSpc>
                <a:defRPr/>
              </a:pPr>
              <a:r>
                <a:rPr lang="es-ES" sz="2800" b="1" dirty="0">
                  <a:solidFill>
                    <a:schemeClr val="bg1"/>
                  </a:solidFill>
                  <a:latin typeface="Verlag Bold"/>
                  <a:cs typeface="Calibri Light" panose="020F0302020204030204"/>
                </a:rPr>
                <a:t>5</a:t>
              </a:r>
            </a:p>
          </p:txBody>
        </p:sp>
      </p:grpSp>
      <p:sp>
        <p:nvSpPr>
          <p:cNvPr id="57" name="CuadroTexto 56">
            <a:extLst>
              <a:ext uri="{FF2B5EF4-FFF2-40B4-BE49-F238E27FC236}">
                <a16:creationId xmlns:a16="http://schemas.microsoft.com/office/drawing/2014/main" id="{34FB7916-3E2E-4030-9EE8-244D57D1F9FD}"/>
              </a:ext>
            </a:extLst>
          </p:cNvPr>
          <p:cNvSpPr txBox="1"/>
          <p:nvPr/>
        </p:nvSpPr>
        <p:spPr>
          <a:xfrm>
            <a:off x="4244810" y="3953254"/>
            <a:ext cx="221030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200" dirty="0">
                <a:solidFill>
                  <a:srgbClr val="001E62"/>
                </a:solidFill>
                <a:latin typeface="Verlag Light"/>
                <a:ea typeface="+mn-lt"/>
                <a:cs typeface="+mn-lt"/>
              </a:rPr>
              <a:t>¿Buscas un producto hidratante que te ayude a proteger tu piel contra los efectos de la luz azul?</a:t>
            </a:r>
            <a:br>
              <a:rPr lang="es-ES" sz="1200" dirty="0">
                <a:latin typeface="Verlag Light"/>
                <a:ea typeface="+mn-lt"/>
                <a:cs typeface="+mn-lt"/>
              </a:rPr>
            </a:br>
            <a:r>
              <a:rPr lang="es-ES" sz="1200">
                <a:solidFill>
                  <a:srgbClr val="001E62"/>
                </a:solidFill>
                <a:latin typeface="Verlag Light"/>
                <a:cs typeface="Calibri"/>
              </a:rPr>
              <a:t>¿Lo prefieres cremoso o ligero?</a:t>
            </a:r>
            <a:endParaRPr lang="es-MX">
              <a:latin typeface="Verlag Light"/>
            </a:endParaRP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1AADA988-0C76-4FC8-B5A5-1399116B225A}"/>
              </a:ext>
            </a:extLst>
          </p:cNvPr>
          <p:cNvSpPr/>
          <p:nvPr/>
        </p:nvSpPr>
        <p:spPr>
          <a:xfrm>
            <a:off x="87400" y="6966596"/>
            <a:ext cx="12159802" cy="107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61" name="Conector recto de flecha 60">
            <a:extLst>
              <a:ext uri="{FF2B5EF4-FFF2-40B4-BE49-F238E27FC236}">
                <a16:creationId xmlns:a16="http://schemas.microsoft.com/office/drawing/2014/main" id="{255620C3-FCE5-4F02-8162-080E4AD2A6DE}"/>
              </a:ext>
            </a:extLst>
          </p:cNvPr>
          <p:cNvCxnSpPr/>
          <p:nvPr/>
        </p:nvCxnSpPr>
        <p:spPr>
          <a:xfrm flipV="1">
            <a:off x="5032143" y="5267052"/>
            <a:ext cx="342900" cy="9525"/>
          </a:xfrm>
          <a:prstGeom prst="straightConnector1">
            <a:avLst/>
          </a:prstGeom>
          <a:ln w="28575">
            <a:solidFill>
              <a:srgbClr val="001E62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7" name="Rectángulo: esquinas redondeadas 66">
            <a:extLst>
              <a:ext uri="{FF2B5EF4-FFF2-40B4-BE49-F238E27FC236}">
                <a16:creationId xmlns:a16="http://schemas.microsoft.com/office/drawing/2014/main" id="{78D9C13C-6AD9-4359-B6A5-667B361D3A6F}"/>
              </a:ext>
            </a:extLst>
          </p:cNvPr>
          <p:cNvSpPr/>
          <p:nvPr/>
        </p:nvSpPr>
        <p:spPr>
          <a:xfrm rot="5400000">
            <a:off x="1400367" y="4263413"/>
            <a:ext cx="1789752" cy="2019744"/>
          </a:xfrm>
          <a:prstGeom prst="roundRect">
            <a:avLst/>
          </a:prstGeom>
          <a:solidFill>
            <a:srgbClr val="A1D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A6355E48-A217-4094-9AAE-39A8982C0F2B}"/>
              </a:ext>
            </a:extLst>
          </p:cNvPr>
          <p:cNvSpPr txBox="1"/>
          <p:nvPr/>
        </p:nvSpPr>
        <p:spPr>
          <a:xfrm>
            <a:off x="1825459" y="4724778"/>
            <a:ext cx="1343527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200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Levántate con una piel fresca, suave y lisa y demuéstrale al mundo quién manda con la crema de noche.</a:t>
            </a:r>
          </a:p>
          <a:p>
            <a:endParaRPr lang="es-ES" sz="1200" dirty="0">
              <a:solidFill>
                <a:srgbClr val="7965B2"/>
              </a:solidFill>
              <a:latin typeface="Verlag Light"/>
              <a:cs typeface="Calibri"/>
            </a:endParaRPr>
          </a:p>
        </p:txBody>
      </p:sp>
      <p:pic>
        <p:nvPicPr>
          <p:cNvPr id="69" name="Imagen 69">
            <a:extLst>
              <a:ext uri="{FF2B5EF4-FFF2-40B4-BE49-F238E27FC236}">
                <a16:creationId xmlns:a16="http://schemas.microsoft.com/office/drawing/2014/main" id="{E7B4C46D-E5B4-49D6-81B4-EBFE8AF546A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71500" y="4381500"/>
            <a:ext cx="1219200" cy="1800225"/>
          </a:xfrm>
          <a:prstGeom prst="rect">
            <a:avLst/>
          </a:prstGeom>
        </p:spPr>
      </p:pic>
      <p:grpSp>
        <p:nvGrpSpPr>
          <p:cNvPr id="70" name="Grupo 69">
            <a:extLst>
              <a:ext uri="{FF2B5EF4-FFF2-40B4-BE49-F238E27FC236}">
                <a16:creationId xmlns:a16="http://schemas.microsoft.com/office/drawing/2014/main" id="{92329154-CE54-44A1-90E3-E2FA42B723DC}"/>
              </a:ext>
            </a:extLst>
          </p:cNvPr>
          <p:cNvGrpSpPr/>
          <p:nvPr/>
        </p:nvGrpSpPr>
        <p:grpSpPr>
          <a:xfrm>
            <a:off x="478130" y="4222607"/>
            <a:ext cx="327074" cy="466689"/>
            <a:chOff x="598164" y="3917807"/>
            <a:chExt cx="403274" cy="466689"/>
          </a:xfrm>
        </p:grpSpPr>
        <p:pic>
          <p:nvPicPr>
            <p:cNvPr id="71" name="Imagen 70">
              <a:extLst>
                <a:ext uri="{FF2B5EF4-FFF2-40B4-BE49-F238E27FC236}">
                  <a16:creationId xmlns:a16="http://schemas.microsoft.com/office/drawing/2014/main" id="{B43D73C4-A337-442C-A75C-4FF26BCDED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/>
            <a:srcRect l="28736" t="40076" r="28112" b="15267"/>
            <a:stretch/>
          </p:blipFill>
          <p:spPr>
            <a:xfrm>
              <a:off x="598164" y="3928292"/>
              <a:ext cx="403274" cy="456204"/>
            </a:xfrm>
            <a:prstGeom prst="rect">
              <a:avLst/>
            </a:prstGeom>
          </p:spPr>
        </p:pic>
        <p:sp>
          <p:nvSpPr>
            <p:cNvPr id="72" name="Title 1">
              <a:extLst>
                <a:ext uri="{FF2B5EF4-FFF2-40B4-BE49-F238E27FC236}">
                  <a16:creationId xmlns:a16="http://schemas.microsoft.com/office/drawing/2014/main" id="{5AB6C96C-2E97-42ED-B1FA-EF817AD723D8}"/>
                </a:ext>
              </a:extLst>
            </p:cNvPr>
            <p:cNvSpPr txBox="1"/>
            <p:nvPr/>
          </p:nvSpPr>
          <p:spPr>
            <a:xfrm>
              <a:off x="635366" y="3917807"/>
              <a:ext cx="297106" cy="4095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85">
                <a:lnSpc>
                  <a:spcPct val="100000"/>
                </a:lnSpc>
                <a:defRPr/>
              </a:pPr>
              <a:r>
                <a:rPr lang="es-ES" sz="2800" b="1" dirty="0">
                  <a:solidFill>
                    <a:schemeClr val="bg1"/>
                  </a:solidFill>
                  <a:latin typeface="Verlag Bold"/>
                  <a:cs typeface="Calibri Light" panose="020F0302020204030204"/>
                </a:rPr>
                <a:t>6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75" name="Entrada de lápiz 74">
                <a:extLst>
                  <a:ext uri="{FF2B5EF4-FFF2-40B4-BE49-F238E27FC236}">
                    <a16:creationId xmlns:a16="http://schemas.microsoft.com/office/drawing/2014/main" id="{1DE5F07E-0396-46B2-A200-A3C7AAAAAF2E}"/>
                  </a:ext>
                </a:extLst>
              </p14:cNvPr>
              <p14:cNvContentPartPr/>
              <p14:nvPr/>
            </p14:nvContentPartPr>
            <p14:xfrm>
              <a:off x="2205049" y="2506758"/>
              <a:ext cx="2105025" cy="1285875"/>
            </p14:xfrm>
          </p:contentPart>
        </mc:Choice>
        <mc:Fallback xmlns="">
          <p:pic>
            <p:nvPicPr>
              <p:cNvPr id="75" name="Entrada de lápiz 74">
                <a:extLst>
                  <a:ext uri="{FF2B5EF4-FFF2-40B4-BE49-F238E27FC236}">
                    <a16:creationId xmlns:a16="http://schemas.microsoft.com/office/drawing/2014/main" id="{1DE5F07E-0396-46B2-A200-A3C7AAAAAF2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187408" y="2488824"/>
                <a:ext cx="2140667" cy="13213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76" name="Entrada de lápiz 75">
                <a:extLst>
                  <a:ext uri="{FF2B5EF4-FFF2-40B4-BE49-F238E27FC236}">
                    <a16:creationId xmlns:a16="http://schemas.microsoft.com/office/drawing/2014/main" id="{F9FEA28C-12E0-4C77-9A8C-7ACE751E048C}"/>
                  </a:ext>
                </a:extLst>
              </p14:cNvPr>
              <p14:cNvContentPartPr/>
              <p14:nvPr/>
            </p14:nvContentPartPr>
            <p14:xfrm>
              <a:off x="4201568" y="2504794"/>
              <a:ext cx="114300" cy="114300"/>
            </p14:xfrm>
          </p:contentPart>
        </mc:Choice>
        <mc:Fallback xmlns="">
          <p:pic>
            <p:nvPicPr>
              <p:cNvPr id="76" name="Entrada de lápiz 75">
                <a:extLst>
                  <a:ext uri="{FF2B5EF4-FFF2-40B4-BE49-F238E27FC236}">
                    <a16:creationId xmlns:a16="http://schemas.microsoft.com/office/drawing/2014/main" id="{F9FEA28C-12E0-4C77-9A8C-7ACE751E048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183653" y="2486551"/>
                <a:ext cx="149772" cy="1511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7" name="Entrada de lápiz 76">
                <a:extLst>
                  <a:ext uri="{FF2B5EF4-FFF2-40B4-BE49-F238E27FC236}">
                    <a16:creationId xmlns:a16="http://schemas.microsoft.com/office/drawing/2014/main" id="{25EC3007-12A4-4711-8260-3C0B37B83B9C}"/>
                  </a:ext>
                </a:extLst>
              </p14:cNvPr>
              <p14:cNvContentPartPr/>
              <p14:nvPr/>
            </p14:nvContentPartPr>
            <p14:xfrm>
              <a:off x="8848687" y="2238337"/>
              <a:ext cx="962025" cy="762000"/>
            </p14:xfrm>
          </p:contentPart>
        </mc:Choice>
        <mc:Fallback xmlns="">
          <p:pic>
            <p:nvPicPr>
              <p:cNvPr id="77" name="Entrada de lápiz 76">
                <a:extLst>
                  <a:ext uri="{FF2B5EF4-FFF2-40B4-BE49-F238E27FC236}">
                    <a16:creationId xmlns:a16="http://schemas.microsoft.com/office/drawing/2014/main" id="{25EC3007-12A4-4711-8260-3C0B37B83B9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830698" y="2220766"/>
                <a:ext cx="997642" cy="797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78" name="Entrada de lápiz 77">
                <a:extLst>
                  <a:ext uri="{FF2B5EF4-FFF2-40B4-BE49-F238E27FC236}">
                    <a16:creationId xmlns:a16="http://schemas.microsoft.com/office/drawing/2014/main" id="{CDFFA08A-CDF4-4F64-A69E-E7F2385B2DDA}"/>
                  </a:ext>
                </a:extLst>
              </p14:cNvPr>
              <p14:cNvContentPartPr/>
              <p14:nvPr/>
            </p14:nvContentPartPr>
            <p14:xfrm>
              <a:off x="9768054" y="2599754"/>
              <a:ext cx="133350" cy="152400"/>
            </p14:xfrm>
          </p:contentPart>
        </mc:Choice>
        <mc:Fallback xmlns="">
          <p:pic>
            <p:nvPicPr>
              <p:cNvPr id="78" name="Entrada de lápiz 77">
                <a:extLst>
                  <a:ext uri="{FF2B5EF4-FFF2-40B4-BE49-F238E27FC236}">
                    <a16:creationId xmlns:a16="http://schemas.microsoft.com/office/drawing/2014/main" id="{CDFFA08A-CDF4-4F64-A69E-E7F2385B2DDA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750250" y="2582347"/>
                <a:ext cx="169322" cy="1875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9" name="Entrada de lápiz 78">
                <a:extLst>
                  <a:ext uri="{FF2B5EF4-FFF2-40B4-BE49-F238E27FC236}">
                    <a16:creationId xmlns:a16="http://schemas.microsoft.com/office/drawing/2014/main" id="{F8E4A924-256A-4EA1-B161-DE213C01261D}"/>
                  </a:ext>
                </a:extLst>
              </p14:cNvPr>
              <p14:cNvContentPartPr/>
              <p14:nvPr/>
            </p14:nvContentPartPr>
            <p14:xfrm>
              <a:off x="8500537" y="4306090"/>
              <a:ext cx="1809750" cy="390525"/>
            </p14:xfrm>
          </p:contentPart>
        </mc:Choice>
        <mc:Fallback xmlns="">
          <p:pic>
            <p:nvPicPr>
              <p:cNvPr id="79" name="Entrada de lápiz 78">
                <a:extLst>
                  <a:ext uri="{FF2B5EF4-FFF2-40B4-BE49-F238E27FC236}">
                    <a16:creationId xmlns:a16="http://schemas.microsoft.com/office/drawing/2014/main" id="{F8E4A924-256A-4EA1-B161-DE213C01261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482526" y="4288388"/>
                <a:ext cx="1845412" cy="426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80" name="Entrada de lápiz 79">
                <a:extLst>
                  <a:ext uri="{FF2B5EF4-FFF2-40B4-BE49-F238E27FC236}">
                    <a16:creationId xmlns:a16="http://schemas.microsoft.com/office/drawing/2014/main" id="{9657E6E8-7B4E-41AF-8425-A6B84E52F5C9}"/>
                  </a:ext>
                </a:extLst>
              </p14:cNvPr>
              <p14:cNvContentPartPr/>
              <p14:nvPr/>
            </p14:nvContentPartPr>
            <p14:xfrm>
              <a:off x="8486774" y="4275139"/>
              <a:ext cx="104775" cy="114300"/>
            </p14:xfrm>
          </p:contentPart>
        </mc:Choice>
        <mc:Fallback xmlns="">
          <p:pic>
            <p:nvPicPr>
              <p:cNvPr id="80" name="Entrada de lápiz 79">
                <a:extLst>
                  <a:ext uri="{FF2B5EF4-FFF2-40B4-BE49-F238E27FC236}">
                    <a16:creationId xmlns:a16="http://schemas.microsoft.com/office/drawing/2014/main" id="{9657E6E8-7B4E-41AF-8425-A6B84E52F5C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468373" y="4257188"/>
                <a:ext cx="141953" cy="1505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82" name="Entrada de lápiz 81">
                <a:extLst>
                  <a:ext uri="{FF2B5EF4-FFF2-40B4-BE49-F238E27FC236}">
                    <a16:creationId xmlns:a16="http://schemas.microsoft.com/office/drawing/2014/main" id="{7483A35E-606C-4DF7-A80F-E12E9EBF2A35}"/>
                  </a:ext>
                </a:extLst>
              </p14:cNvPr>
              <p14:cNvContentPartPr/>
              <p14:nvPr/>
            </p14:nvContentPartPr>
            <p14:xfrm>
              <a:off x="6511790" y="4369785"/>
              <a:ext cx="609600" cy="504825"/>
            </p14:xfrm>
          </p:contentPart>
        </mc:Choice>
        <mc:Fallback xmlns="">
          <p:pic>
            <p:nvPicPr>
              <p:cNvPr id="82" name="Entrada de lápiz 81">
                <a:extLst>
                  <a:ext uri="{FF2B5EF4-FFF2-40B4-BE49-F238E27FC236}">
                    <a16:creationId xmlns:a16="http://schemas.microsoft.com/office/drawing/2014/main" id="{7483A35E-606C-4DF7-A80F-E12E9EBF2A3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494250" y="4351756"/>
                <a:ext cx="645038" cy="5405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84" name="Entrada de lápiz 83">
                <a:extLst>
                  <a:ext uri="{FF2B5EF4-FFF2-40B4-BE49-F238E27FC236}">
                    <a16:creationId xmlns:a16="http://schemas.microsoft.com/office/drawing/2014/main" id="{EA729966-A15D-41B0-BAB2-E6B1DDFA30CD}"/>
                  </a:ext>
                </a:extLst>
              </p14:cNvPr>
              <p14:cNvContentPartPr/>
              <p14:nvPr/>
            </p14:nvContentPartPr>
            <p14:xfrm>
              <a:off x="6496012" y="4767025"/>
              <a:ext cx="76200" cy="133350"/>
            </p14:xfrm>
          </p:contentPart>
        </mc:Choice>
        <mc:Fallback xmlns="">
          <p:pic>
            <p:nvPicPr>
              <p:cNvPr id="84" name="Entrada de lápiz 83">
                <a:extLst>
                  <a:ext uri="{FF2B5EF4-FFF2-40B4-BE49-F238E27FC236}">
                    <a16:creationId xmlns:a16="http://schemas.microsoft.com/office/drawing/2014/main" id="{EA729966-A15D-41B0-BAB2-E6B1DDFA30C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478884" y="4749317"/>
                <a:ext cx="110805" cy="1691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85" name="Entrada de lápiz 84">
                <a:extLst>
                  <a:ext uri="{FF2B5EF4-FFF2-40B4-BE49-F238E27FC236}">
                    <a16:creationId xmlns:a16="http://schemas.microsoft.com/office/drawing/2014/main" id="{86AD1518-E7E1-4C45-89EA-EB78D2C1E083}"/>
                  </a:ext>
                </a:extLst>
              </p14:cNvPr>
              <p14:cNvContentPartPr/>
              <p14:nvPr/>
            </p14:nvContentPartPr>
            <p14:xfrm>
              <a:off x="6534769" y="4819612"/>
              <a:ext cx="19050" cy="19050"/>
            </p14:xfrm>
          </p:contentPart>
        </mc:Choice>
        <mc:Fallback xmlns="">
          <p:pic>
            <p:nvPicPr>
              <p:cNvPr id="85" name="Entrada de lápiz 84">
                <a:extLst>
                  <a:ext uri="{FF2B5EF4-FFF2-40B4-BE49-F238E27FC236}">
                    <a16:creationId xmlns:a16="http://schemas.microsoft.com/office/drawing/2014/main" id="{86AD1518-E7E1-4C45-89EA-EB78D2C1E08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516818" y="4805251"/>
                <a:ext cx="55318" cy="480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96" name="Entrada de lápiz 95">
                <a:extLst>
                  <a:ext uri="{FF2B5EF4-FFF2-40B4-BE49-F238E27FC236}">
                    <a16:creationId xmlns:a16="http://schemas.microsoft.com/office/drawing/2014/main" id="{4D851D34-25BC-4378-A469-C5B1E9DB3C76}"/>
                  </a:ext>
                </a:extLst>
              </p14:cNvPr>
              <p14:cNvContentPartPr/>
              <p14:nvPr/>
            </p14:nvContentPartPr>
            <p14:xfrm>
              <a:off x="1820718" y="4319200"/>
              <a:ext cx="2000250" cy="2219325"/>
            </p14:xfrm>
          </p:contentPart>
        </mc:Choice>
        <mc:Fallback xmlns="">
          <p:pic>
            <p:nvPicPr>
              <p:cNvPr id="96" name="Entrada de lápiz 95">
                <a:extLst>
                  <a:ext uri="{FF2B5EF4-FFF2-40B4-BE49-F238E27FC236}">
                    <a16:creationId xmlns:a16="http://schemas.microsoft.com/office/drawing/2014/main" id="{4D851D34-25BC-4378-A469-C5B1E9DB3C7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803068" y="4301583"/>
                <a:ext cx="2035911" cy="22549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98" name="Entrada de lápiz 97">
                <a:extLst>
                  <a:ext uri="{FF2B5EF4-FFF2-40B4-BE49-F238E27FC236}">
                    <a16:creationId xmlns:a16="http://schemas.microsoft.com/office/drawing/2014/main" id="{5F8ED356-DA59-463E-875D-922C255473DA}"/>
                  </a:ext>
                </a:extLst>
              </p14:cNvPr>
              <p14:cNvContentPartPr/>
              <p14:nvPr/>
            </p14:nvContentPartPr>
            <p14:xfrm>
              <a:off x="1782580" y="6296024"/>
              <a:ext cx="142875" cy="161925"/>
            </p14:xfrm>
          </p:contentPart>
        </mc:Choice>
        <mc:Fallback xmlns="">
          <p:pic>
            <p:nvPicPr>
              <p:cNvPr id="98" name="Entrada de lápiz 97">
                <a:extLst>
                  <a:ext uri="{FF2B5EF4-FFF2-40B4-BE49-F238E27FC236}">
                    <a16:creationId xmlns:a16="http://schemas.microsoft.com/office/drawing/2014/main" id="{5F8ED356-DA59-463E-875D-922C255473D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764586" y="6277952"/>
                <a:ext cx="178504" cy="1977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99" name="Entrada de lápiz 98">
                <a:extLst>
                  <a:ext uri="{FF2B5EF4-FFF2-40B4-BE49-F238E27FC236}">
                    <a16:creationId xmlns:a16="http://schemas.microsoft.com/office/drawing/2014/main" id="{096849EF-43FB-4B8D-8040-AF8B494AD145}"/>
                  </a:ext>
                </a:extLst>
              </p14:cNvPr>
              <p14:cNvContentPartPr/>
              <p14:nvPr/>
            </p14:nvContentPartPr>
            <p14:xfrm>
              <a:off x="1797447" y="6327745"/>
              <a:ext cx="95250" cy="95250"/>
            </p14:xfrm>
          </p:contentPart>
        </mc:Choice>
        <mc:Fallback xmlns="">
          <p:pic>
            <p:nvPicPr>
              <p:cNvPr id="99" name="Entrada de lápiz 98">
                <a:extLst>
                  <a:ext uri="{FF2B5EF4-FFF2-40B4-BE49-F238E27FC236}">
                    <a16:creationId xmlns:a16="http://schemas.microsoft.com/office/drawing/2014/main" id="{096849EF-43FB-4B8D-8040-AF8B494AD145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779200" y="6309214"/>
                <a:ext cx="131379" cy="131942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42654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2C66CD-A4EB-459E-800E-817023700E0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7721" y="1259653"/>
            <a:ext cx="5619205" cy="613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ED0E73-3CCF-41F5-BBCE-B442DA0E866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25434" y="1359802"/>
            <a:ext cx="4794069" cy="613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F6CEDF-E475-48A4-BF36-490A4BD5BB8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12384" y="1788427"/>
            <a:ext cx="3696929" cy="53898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2000" b="1">
                <a:latin typeface="Verlag"/>
                <a:ea typeface="+mn-lt"/>
                <a:cs typeface="+mn-lt"/>
              </a:rPr>
              <a:t>SI TE GUSTÓ</a:t>
            </a:r>
            <a:endParaRPr lang="en-US" sz="2000">
              <a:latin typeface="Verlag"/>
              <a:ea typeface="+mn-lt"/>
              <a:cs typeface="+mn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5DCED6-7F52-4C3A-A3DC-66B23F804D4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02043" y="2785622"/>
            <a:ext cx="3706454" cy="3117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1200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Pure </a:t>
            </a:r>
            <a:r>
              <a:rPr lang="es-ES" sz="1200" err="1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Cleansing</a:t>
            </a:r>
            <a:r>
              <a:rPr lang="es-ES" sz="1200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 Gel</a:t>
            </a:r>
            <a:endParaRPr lang="en-US" sz="1200">
              <a:latin typeface="Verlag Light"/>
              <a:ea typeface="+mn-lt"/>
              <a:cs typeface="+mn-lt"/>
            </a:endParaRPr>
          </a:p>
        </p:txBody>
      </p:sp>
      <p:sp>
        <p:nvSpPr>
          <p:cNvPr id="102" name="Title 1">
            <a:extLst>
              <a:ext uri="{FF2B5EF4-FFF2-40B4-BE49-F238E27FC236}">
                <a16:creationId xmlns:a16="http://schemas.microsoft.com/office/drawing/2014/main" id="{9ACD968D-D4E4-4F41-8441-83F84468109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49525" y="585730"/>
            <a:ext cx="11136265" cy="971753"/>
          </a:xfrm>
          <a:prstGeom prst="rect">
            <a:avLst/>
          </a:prstGeom>
        </p:spPr>
        <p:txBody>
          <a:bodyPr lIns="91440" tIns="45720" rIns="91440" bIns="4572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>
              <a:lnSpc>
                <a:spcPct val="100000"/>
              </a:lnSpc>
              <a:defRPr/>
            </a:pPr>
            <a:r>
              <a:rPr lang="es-ES" sz="3000" b="0" i="0" strike="noStrike" cap="none" spc="0" baseline="0">
                <a:solidFill>
                  <a:srgbClr val="001E61"/>
                </a:solidFill>
                <a:effectLst/>
                <a:latin typeface="Verlag XLight"/>
                <a:ea typeface="Verlag XLight"/>
                <a:cs typeface="Verlag XLight"/>
              </a:rPr>
              <a:t>DE ANTIGUO </a:t>
            </a:r>
            <a:r>
              <a:rPr lang="es-ES" sz="3000">
                <a:solidFill>
                  <a:srgbClr val="001E61"/>
                </a:solidFill>
                <a:latin typeface="Verlag XLight"/>
                <a:ea typeface="Verlag XLight"/>
                <a:cs typeface="Verlag XLight"/>
              </a:rPr>
              <a:t>SISTEMA NUTRICENTIALS A</a:t>
            </a:r>
            <a:endParaRPr lang="en-US" sz="3000">
              <a:solidFill>
                <a:srgbClr val="001E61"/>
              </a:solidFill>
              <a:latin typeface="Verlag XLight" pitchFamily="50" charset="0"/>
              <a:ea typeface="Verlag XLight"/>
              <a:cs typeface="Arial"/>
            </a:endParaRPr>
          </a:p>
          <a:p>
            <a:pPr algn="ctr" defTabSz="609585">
              <a:lnSpc>
                <a:spcPct val="100000"/>
              </a:lnSpc>
              <a:defRPr/>
            </a:pPr>
            <a:r>
              <a:rPr lang="es-ES" sz="3000" b="1">
                <a:solidFill>
                  <a:srgbClr val="001E61"/>
                </a:solidFill>
                <a:latin typeface="Verlag XLight"/>
                <a:ea typeface="Verlag XLight"/>
                <a:cs typeface="Verlag XLight"/>
              </a:rPr>
              <a:t>NUTRICENTIALS, Cuidado</a:t>
            </a:r>
            <a:r>
              <a:rPr lang="es-ES" sz="3000" b="1" i="0" strike="noStrike" cap="none" spc="0" baseline="0">
                <a:solidFill>
                  <a:srgbClr val="001E61"/>
                </a:solidFill>
                <a:effectLst/>
                <a:latin typeface="Verlag XLight"/>
                <a:ea typeface="Verlag XLight"/>
                <a:cs typeface="Verlag XLight"/>
              </a:rPr>
              <a:t> de la piel bioadaptable</a:t>
            </a:r>
            <a:endParaRPr lang="en-US" sz="3000" b="1">
              <a:solidFill>
                <a:srgbClr val="001E61"/>
              </a:solidFill>
              <a:latin typeface="Verlag XLight" pitchFamily="50" charset="0"/>
              <a:cs typeface="Arial"/>
            </a:endParaRPr>
          </a:p>
        </p:txBody>
      </p:sp>
      <p:sp>
        <p:nvSpPr>
          <p:cNvPr id="66" name="Rectangle 25">
            <a:extLst>
              <a:ext uri="{FF2B5EF4-FFF2-40B4-BE49-F238E27FC236}">
                <a16:creationId xmlns:a16="http://schemas.microsoft.com/office/drawing/2014/main" id="{35E35AE5-502C-482E-85F9-8A7BA9EE5B3D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02043" y="3192688"/>
            <a:ext cx="3706454" cy="3117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1200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PH Balance </a:t>
            </a:r>
            <a:r>
              <a:rPr lang="es-ES" sz="1200" err="1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Toner</a:t>
            </a:r>
            <a:endParaRPr lang="es-MX" err="1"/>
          </a:p>
        </p:txBody>
      </p:sp>
      <p:sp>
        <p:nvSpPr>
          <p:cNvPr id="67" name="Rectangle 25">
            <a:extLst>
              <a:ext uri="{FF2B5EF4-FFF2-40B4-BE49-F238E27FC236}">
                <a16:creationId xmlns:a16="http://schemas.microsoft.com/office/drawing/2014/main" id="{9B73DBD1-BD51-431C-A81C-7A769E250C5D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11568" y="3599754"/>
            <a:ext cx="3706454" cy="3117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1200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PH Balance </a:t>
            </a:r>
            <a:r>
              <a:rPr lang="es-ES" sz="1200" err="1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Mattefying</a:t>
            </a:r>
            <a:r>
              <a:rPr lang="es-ES" sz="1200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 </a:t>
            </a:r>
            <a:r>
              <a:rPr lang="es-ES" sz="1200" err="1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Toner</a:t>
            </a:r>
            <a:endParaRPr lang="es-MX" err="1"/>
          </a:p>
        </p:txBody>
      </p:sp>
      <p:sp>
        <p:nvSpPr>
          <p:cNvPr id="68" name="Rectangle 25">
            <a:extLst>
              <a:ext uri="{FF2B5EF4-FFF2-40B4-BE49-F238E27FC236}">
                <a16:creationId xmlns:a16="http://schemas.microsoft.com/office/drawing/2014/main" id="{4646ACB6-88AC-4649-B00F-938EE0AC6EF2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511568" y="4006819"/>
            <a:ext cx="3706454" cy="3117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1200" err="1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Celltrex</a:t>
            </a:r>
            <a:r>
              <a:rPr lang="es-ES" sz="1200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 Ultra</a:t>
            </a:r>
            <a:endParaRPr lang="es-MX"/>
          </a:p>
        </p:txBody>
      </p:sp>
      <p:sp>
        <p:nvSpPr>
          <p:cNvPr id="69" name="Rectangle 25">
            <a:extLst>
              <a:ext uri="{FF2B5EF4-FFF2-40B4-BE49-F238E27FC236}">
                <a16:creationId xmlns:a16="http://schemas.microsoft.com/office/drawing/2014/main" id="{A447A8BF-891C-4E95-9156-4AF3DAD4DBA5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511568" y="4413885"/>
            <a:ext cx="3706454" cy="46357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1200" dirty="0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Moisture </a:t>
            </a:r>
            <a:r>
              <a:rPr lang="es-ES" sz="1200" dirty="0" err="1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Restore</a:t>
            </a:r>
            <a:r>
              <a:rPr lang="es-ES" sz="1200" dirty="0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 Day SPF 15 Normal </a:t>
            </a:r>
            <a:r>
              <a:rPr lang="es-ES" sz="1200" dirty="0" err="1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to</a:t>
            </a:r>
            <a:r>
              <a:rPr lang="es-ES" sz="1200" dirty="0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 </a:t>
            </a:r>
            <a:r>
              <a:rPr lang="es-ES" sz="1200" dirty="0" err="1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Dry</a:t>
            </a:r>
            <a:endParaRPr lang="es-MX" dirty="0"/>
          </a:p>
        </p:txBody>
      </p:sp>
      <p:sp>
        <p:nvSpPr>
          <p:cNvPr id="70" name="Rectangle 25">
            <a:extLst>
              <a:ext uri="{FF2B5EF4-FFF2-40B4-BE49-F238E27FC236}">
                <a16:creationId xmlns:a16="http://schemas.microsoft.com/office/drawing/2014/main" id="{D6FCC970-295C-4300-82A8-350B4A9CA9A8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511568" y="5002215"/>
            <a:ext cx="3706454" cy="46472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1200" err="1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Moisture</a:t>
            </a:r>
            <a:r>
              <a:rPr lang="es-ES" sz="1200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 </a:t>
            </a:r>
            <a:r>
              <a:rPr lang="es-ES" sz="1200" err="1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Restore</a:t>
            </a:r>
            <a:r>
              <a:rPr lang="es-ES" sz="1200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 Day SPF 15 </a:t>
            </a:r>
            <a:r>
              <a:rPr lang="es-ES" sz="1200" err="1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Combination</a:t>
            </a:r>
            <a:r>
              <a:rPr lang="es-ES" sz="1200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 </a:t>
            </a:r>
            <a:r>
              <a:rPr lang="es-ES" sz="1200" err="1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to</a:t>
            </a:r>
            <a:r>
              <a:rPr lang="es-ES" sz="1200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 </a:t>
            </a:r>
            <a:r>
              <a:rPr lang="es-ES" sz="1200" err="1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Oil</a:t>
            </a:r>
            <a:endParaRPr lang="es-MX" err="1"/>
          </a:p>
        </p:txBody>
      </p:sp>
      <p:sp>
        <p:nvSpPr>
          <p:cNvPr id="72" name="Rectangle 25">
            <a:extLst>
              <a:ext uri="{FF2B5EF4-FFF2-40B4-BE49-F238E27FC236}">
                <a16:creationId xmlns:a16="http://schemas.microsoft.com/office/drawing/2014/main" id="{9D86DC48-A7CA-4891-BA1B-1A883CC4D2D8}"/>
              </a:ext>
            </a:extLst>
          </p:cNvPr>
          <p:cNvSpPr/>
          <p:nvPr/>
        </p:nvSpPr>
        <p:spPr>
          <a:xfrm>
            <a:off x="502043" y="2385571"/>
            <a:ext cx="3706454" cy="3117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err="1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Creamy</a:t>
            </a:r>
            <a:r>
              <a:rPr lang="es-ES" sz="1200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 </a:t>
            </a:r>
            <a:r>
              <a:rPr lang="es-ES" sz="1200" err="1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Cleansing</a:t>
            </a:r>
            <a:r>
              <a:rPr lang="es-ES" sz="1200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 </a:t>
            </a:r>
            <a:r>
              <a:rPr lang="es-ES" sz="1200" err="1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Lotion</a:t>
            </a:r>
            <a:endParaRPr lang="es-MX" err="1"/>
          </a:p>
        </p:txBody>
      </p:sp>
      <p:sp>
        <p:nvSpPr>
          <p:cNvPr id="73" name="Rectangle 25">
            <a:extLst>
              <a:ext uri="{FF2B5EF4-FFF2-40B4-BE49-F238E27FC236}">
                <a16:creationId xmlns:a16="http://schemas.microsoft.com/office/drawing/2014/main" id="{8240B2D0-DEFA-42A7-AE4D-BBDBC1AEA333}"/>
              </a:ext>
            </a:extLst>
          </p:cNvPr>
          <p:cNvSpPr/>
          <p:nvPr/>
        </p:nvSpPr>
        <p:spPr>
          <a:xfrm>
            <a:off x="4264418" y="2385571"/>
            <a:ext cx="3706454" cy="3117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err="1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HydraClean</a:t>
            </a:r>
            <a:r>
              <a:rPr lang="es-ES" sz="1200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 </a:t>
            </a:r>
            <a:r>
              <a:rPr lang="es-ES" sz="1200" err="1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Creamy</a:t>
            </a:r>
            <a:r>
              <a:rPr lang="es-ES" sz="1200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 </a:t>
            </a:r>
            <a:r>
              <a:rPr lang="es-ES" sz="1200" err="1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Cleansing</a:t>
            </a:r>
            <a:r>
              <a:rPr lang="es-ES" sz="1200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 </a:t>
            </a:r>
            <a:r>
              <a:rPr lang="es-ES" sz="1200" err="1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Lotion</a:t>
            </a:r>
            <a:endParaRPr lang="es-MX" err="1">
              <a:solidFill>
                <a:srgbClr val="7965B2"/>
              </a:solidFill>
              <a:cs typeface="Calibri"/>
            </a:endParaRPr>
          </a:p>
        </p:txBody>
      </p:sp>
      <p:sp>
        <p:nvSpPr>
          <p:cNvPr id="81" name="Rectangle 25">
            <a:extLst>
              <a:ext uri="{FF2B5EF4-FFF2-40B4-BE49-F238E27FC236}">
                <a16:creationId xmlns:a16="http://schemas.microsoft.com/office/drawing/2014/main" id="{E6BB8DAA-8469-4BEA-AAD8-FD7FDA92444D}"/>
              </a:ext>
            </a:extLst>
          </p:cNvPr>
          <p:cNvSpPr/>
          <p:nvPr/>
        </p:nvSpPr>
        <p:spPr>
          <a:xfrm>
            <a:off x="4264418" y="2791336"/>
            <a:ext cx="3706454" cy="3117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err="1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To</a:t>
            </a:r>
            <a:r>
              <a:rPr lang="es-ES" sz="1200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 Be Clear Pure </a:t>
            </a:r>
            <a:r>
              <a:rPr lang="es-ES" sz="1200" err="1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Cleansing</a:t>
            </a:r>
            <a:r>
              <a:rPr lang="es-ES" sz="1200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 </a:t>
            </a:r>
            <a:r>
              <a:rPr lang="es-ES" sz="1200" err="1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Lotion</a:t>
            </a:r>
            <a:endParaRPr lang="es-MX" err="1"/>
          </a:p>
        </p:txBody>
      </p:sp>
      <p:sp>
        <p:nvSpPr>
          <p:cNvPr id="82" name="Rectangle 25">
            <a:extLst>
              <a:ext uri="{FF2B5EF4-FFF2-40B4-BE49-F238E27FC236}">
                <a16:creationId xmlns:a16="http://schemas.microsoft.com/office/drawing/2014/main" id="{A6B7DC6F-7DB8-4A95-B34B-B1EF79C382B7}"/>
              </a:ext>
            </a:extLst>
          </p:cNvPr>
          <p:cNvSpPr/>
          <p:nvPr/>
        </p:nvSpPr>
        <p:spPr>
          <a:xfrm>
            <a:off x="4273943" y="3197101"/>
            <a:ext cx="3706454" cy="3117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In Balance PH Balance </a:t>
            </a:r>
            <a:r>
              <a:rPr lang="es-ES" sz="1200" dirty="0" err="1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Toner</a:t>
            </a:r>
            <a:endParaRPr lang="es-MX" dirty="0"/>
          </a:p>
        </p:txBody>
      </p:sp>
      <p:sp>
        <p:nvSpPr>
          <p:cNvPr id="83" name="Rectangle 25">
            <a:extLst>
              <a:ext uri="{FF2B5EF4-FFF2-40B4-BE49-F238E27FC236}">
                <a16:creationId xmlns:a16="http://schemas.microsoft.com/office/drawing/2014/main" id="{B2EDCCD8-C268-4675-8266-EF185DD47355}"/>
              </a:ext>
            </a:extLst>
          </p:cNvPr>
          <p:cNvSpPr/>
          <p:nvPr/>
        </p:nvSpPr>
        <p:spPr>
          <a:xfrm>
            <a:off x="4273943" y="3602866"/>
            <a:ext cx="3706454" cy="3117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Here </a:t>
            </a:r>
            <a:r>
              <a:rPr lang="es-ES" sz="1200" dirty="0" err="1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You</a:t>
            </a:r>
            <a:r>
              <a:rPr lang="es-ES" sz="1200" dirty="0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 Glow </a:t>
            </a:r>
            <a:r>
              <a:rPr lang="es-ES" sz="1200" dirty="0" err="1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Exfoliating</a:t>
            </a:r>
            <a:r>
              <a:rPr lang="es-ES" sz="1200" dirty="0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 </a:t>
            </a:r>
            <a:r>
              <a:rPr lang="es-ES" sz="1200" dirty="0" err="1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Toner</a:t>
            </a:r>
            <a:endParaRPr lang="es-MX" dirty="0"/>
          </a:p>
        </p:txBody>
      </p:sp>
      <p:sp>
        <p:nvSpPr>
          <p:cNvPr id="84" name="Rectangle 25">
            <a:extLst>
              <a:ext uri="{FF2B5EF4-FFF2-40B4-BE49-F238E27FC236}">
                <a16:creationId xmlns:a16="http://schemas.microsoft.com/office/drawing/2014/main" id="{78201DE4-5682-4AC6-BA4D-23C321080A24}"/>
              </a:ext>
            </a:extLst>
          </p:cNvPr>
          <p:cNvSpPr/>
          <p:nvPr/>
        </p:nvSpPr>
        <p:spPr>
          <a:xfrm>
            <a:off x="4283468" y="4008631"/>
            <a:ext cx="3706454" cy="3117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Celltrex </a:t>
            </a:r>
            <a:r>
              <a:rPr lang="es-ES" sz="1200" dirty="0" err="1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Always</a:t>
            </a:r>
            <a:r>
              <a:rPr lang="es-ES" sz="1200" dirty="0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 </a:t>
            </a:r>
            <a:r>
              <a:rPr lang="es-ES" sz="1200" dirty="0" err="1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Right</a:t>
            </a:r>
            <a:r>
              <a:rPr lang="es-ES" sz="1200" dirty="0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 Recovery Fluid</a:t>
            </a:r>
            <a:endParaRPr lang="es-MX" sz="1200" dirty="0"/>
          </a:p>
        </p:txBody>
      </p:sp>
      <p:sp>
        <p:nvSpPr>
          <p:cNvPr id="85" name="Rectangle 25">
            <a:extLst>
              <a:ext uri="{FF2B5EF4-FFF2-40B4-BE49-F238E27FC236}">
                <a16:creationId xmlns:a16="http://schemas.microsoft.com/office/drawing/2014/main" id="{90DD7678-198D-4190-B31B-D92A5CB4700C}"/>
              </a:ext>
            </a:extLst>
          </p:cNvPr>
          <p:cNvSpPr/>
          <p:nvPr/>
        </p:nvSpPr>
        <p:spPr>
          <a:xfrm>
            <a:off x="4283468" y="4414396"/>
            <a:ext cx="3706454" cy="48046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1200" dirty="0">
              <a:solidFill>
                <a:srgbClr val="7965B2"/>
              </a:solidFill>
              <a:latin typeface="Verlag Light" pitchFamily="50" charset="0"/>
              <a:ea typeface="+mn-lt"/>
              <a:cs typeface="+mn-lt"/>
            </a:endParaRPr>
          </a:p>
          <a:p>
            <a:pPr algn="ctr"/>
            <a:r>
              <a:rPr lang="es-ES" sz="1200" dirty="0">
                <a:solidFill>
                  <a:srgbClr val="7965B2"/>
                </a:solidFill>
                <a:latin typeface="Verlag Light" pitchFamily="50" charset="0"/>
                <a:ea typeface="+mn-lt"/>
                <a:cs typeface="+mn-lt"/>
              </a:rPr>
              <a:t>Day </a:t>
            </a:r>
            <a:r>
              <a:rPr lang="es-ES" sz="1200" dirty="0" err="1">
                <a:solidFill>
                  <a:srgbClr val="7965B2"/>
                </a:solidFill>
                <a:latin typeface="Verlag Light" pitchFamily="50" charset="0"/>
                <a:ea typeface="+mn-lt"/>
                <a:cs typeface="+mn-lt"/>
              </a:rPr>
              <a:t>Dream</a:t>
            </a:r>
            <a:r>
              <a:rPr lang="es-ES" sz="1200" dirty="0">
                <a:solidFill>
                  <a:srgbClr val="7965B2"/>
                </a:solidFill>
                <a:latin typeface="Verlag Light" pitchFamily="50" charset="0"/>
                <a:ea typeface="+mn-lt"/>
                <a:cs typeface="+mn-lt"/>
              </a:rPr>
              <a:t> </a:t>
            </a:r>
            <a:r>
              <a:rPr lang="es-ES" sz="1200" dirty="0" err="1">
                <a:solidFill>
                  <a:srgbClr val="7965B2"/>
                </a:solidFill>
                <a:latin typeface="Verlag Light" pitchFamily="50" charset="0"/>
                <a:ea typeface="+mn-lt"/>
                <a:cs typeface="+mn-lt"/>
              </a:rPr>
              <a:t>Protective</a:t>
            </a:r>
            <a:r>
              <a:rPr lang="es-ES" sz="1200" dirty="0">
                <a:solidFill>
                  <a:srgbClr val="7965B2"/>
                </a:solidFill>
                <a:latin typeface="Verlag Light" pitchFamily="50" charset="0"/>
                <a:ea typeface="+mn-lt"/>
                <a:cs typeface="+mn-lt"/>
              </a:rPr>
              <a:t> Cream</a:t>
            </a:r>
            <a:endParaRPr lang="es-MX" sz="1200" dirty="0">
              <a:solidFill>
                <a:srgbClr val="FFFFFF"/>
              </a:solidFill>
              <a:latin typeface="Verlag Light" pitchFamily="50" charset="0"/>
              <a:ea typeface="+mn-lt"/>
              <a:cs typeface="+mn-lt"/>
            </a:endParaRPr>
          </a:p>
          <a:p>
            <a:pPr algn="ctr"/>
            <a:r>
              <a:rPr lang="es-ES" sz="1200" b="1" dirty="0" err="1">
                <a:solidFill>
                  <a:srgbClr val="7965B2"/>
                </a:solidFill>
                <a:latin typeface="Verlag Light" pitchFamily="50" charset="0"/>
                <a:cs typeface="Calibri"/>
              </a:rPr>
              <a:t>Creamy</a:t>
            </a:r>
            <a:r>
              <a:rPr lang="es-ES" sz="1200" b="1" dirty="0">
                <a:solidFill>
                  <a:srgbClr val="7965B2"/>
                </a:solidFill>
                <a:latin typeface="Verlag Light" pitchFamily="50" charset="0"/>
                <a:cs typeface="Calibri"/>
              </a:rPr>
              <a:t> Day </a:t>
            </a:r>
            <a:r>
              <a:rPr lang="es-ES" sz="1200" b="1" dirty="0" err="1">
                <a:solidFill>
                  <a:srgbClr val="7965B2"/>
                </a:solidFill>
                <a:latin typeface="Verlag Light" pitchFamily="50" charset="0"/>
                <a:cs typeface="Calibri"/>
              </a:rPr>
              <a:t>Moisturizer</a:t>
            </a:r>
            <a:r>
              <a:rPr lang="es-ES" sz="1200" b="1" dirty="0">
                <a:solidFill>
                  <a:srgbClr val="7965B2"/>
                </a:solidFill>
                <a:latin typeface="Verlag Light" pitchFamily="50" charset="0"/>
                <a:cs typeface="Calibri"/>
              </a:rPr>
              <a:t> SPF 35</a:t>
            </a:r>
          </a:p>
          <a:p>
            <a:pPr algn="ctr"/>
            <a:endParaRPr lang="es-MX" dirty="0"/>
          </a:p>
        </p:txBody>
      </p:sp>
      <p:sp>
        <p:nvSpPr>
          <p:cNvPr id="86" name="Rectangle 25">
            <a:extLst>
              <a:ext uri="{FF2B5EF4-FFF2-40B4-BE49-F238E27FC236}">
                <a16:creationId xmlns:a16="http://schemas.microsoft.com/office/drawing/2014/main" id="{DB314E6B-3373-4142-A39B-49F94F1DFDEA}"/>
              </a:ext>
            </a:extLst>
          </p:cNvPr>
          <p:cNvSpPr/>
          <p:nvPr/>
        </p:nvSpPr>
        <p:spPr>
          <a:xfrm>
            <a:off x="4283468" y="4993219"/>
            <a:ext cx="3706454" cy="47372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1200" dirty="0">
              <a:solidFill>
                <a:srgbClr val="7965B2"/>
              </a:solidFill>
              <a:latin typeface="Verlag Light"/>
              <a:ea typeface="+mn-lt"/>
              <a:cs typeface="+mn-lt"/>
            </a:endParaRPr>
          </a:p>
          <a:p>
            <a:pPr algn="ctr"/>
            <a:r>
              <a:rPr lang="es-ES" sz="1200" dirty="0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Day </a:t>
            </a:r>
            <a:r>
              <a:rPr lang="es-ES" sz="1200" dirty="0" err="1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Dream</a:t>
            </a:r>
            <a:r>
              <a:rPr lang="es-ES" sz="1200" dirty="0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 </a:t>
            </a:r>
            <a:r>
              <a:rPr lang="es-ES" sz="1200" dirty="0" err="1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Protective</a:t>
            </a:r>
            <a:r>
              <a:rPr lang="es-ES" sz="1200" dirty="0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 </a:t>
            </a:r>
            <a:r>
              <a:rPr lang="es-ES" sz="1200" dirty="0" err="1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Lotion</a:t>
            </a:r>
            <a:endParaRPr lang="es-MX" sz="1200" dirty="0">
              <a:solidFill>
                <a:srgbClr val="FFFFFF"/>
              </a:solidFill>
              <a:latin typeface="Calibri" panose="020F0502020204030204"/>
              <a:ea typeface="+mn-lt"/>
              <a:cs typeface="+mn-lt"/>
            </a:endParaRPr>
          </a:p>
          <a:p>
            <a:pPr algn="ctr"/>
            <a:r>
              <a:rPr lang="es-ES" sz="1200" b="1" dirty="0" err="1">
                <a:solidFill>
                  <a:srgbClr val="7965B2"/>
                </a:solidFill>
                <a:latin typeface="Verlag Light"/>
                <a:cs typeface="Calibri"/>
              </a:rPr>
              <a:t>Lightweight</a:t>
            </a:r>
            <a:r>
              <a:rPr lang="es-ES" sz="1200" b="1" dirty="0">
                <a:solidFill>
                  <a:srgbClr val="7965B2"/>
                </a:solidFill>
                <a:latin typeface="Verlag Light"/>
                <a:cs typeface="Calibri"/>
              </a:rPr>
              <a:t> Day </a:t>
            </a:r>
            <a:r>
              <a:rPr lang="es-ES" sz="1200" b="1" dirty="0" err="1">
                <a:solidFill>
                  <a:srgbClr val="7965B2"/>
                </a:solidFill>
                <a:latin typeface="Verlag Light"/>
                <a:cs typeface="Calibri"/>
              </a:rPr>
              <a:t>Moisturizer</a:t>
            </a:r>
            <a:r>
              <a:rPr lang="es-ES" sz="1200" b="1" dirty="0">
                <a:solidFill>
                  <a:srgbClr val="7965B2"/>
                </a:solidFill>
                <a:latin typeface="Verlag Light"/>
                <a:cs typeface="Calibri"/>
              </a:rPr>
              <a:t> SPF 35</a:t>
            </a:r>
          </a:p>
          <a:p>
            <a:pPr algn="ctr"/>
            <a:endParaRPr lang="es-ES" sz="1200" b="1" dirty="0">
              <a:solidFill>
                <a:srgbClr val="7965B2"/>
              </a:solidFill>
              <a:latin typeface="Verlag Light"/>
              <a:cs typeface="Calibri"/>
            </a:endParaRPr>
          </a:p>
        </p:txBody>
      </p:sp>
      <p:sp>
        <p:nvSpPr>
          <p:cNvPr id="88" name="Rectangle 6">
            <a:extLst>
              <a:ext uri="{FF2B5EF4-FFF2-40B4-BE49-F238E27FC236}">
                <a16:creationId xmlns:a16="http://schemas.microsoft.com/office/drawing/2014/main" id="{12549650-D8A0-4D67-B562-85E7AF4E83C0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4274759" y="1788426"/>
            <a:ext cx="3696929" cy="538982"/>
          </a:xfrm>
          <a:prstGeom prst="rect">
            <a:avLst/>
          </a:prstGeom>
          <a:solidFill>
            <a:srgbClr val="7965B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2000" b="1">
                <a:latin typeface="Verlag"/>
                <a:ea typeface="+mn-lt"/>
                <a:cs typeface="+mn-lt"/>
              </a:rPr>
              <a:t>TE ENCANTARÁ</a:t>
            </a:r>
            <a:endParaRPr lang="es-MX"/>
          </a:p>
        </p:txBody>
      </p:sp>
      <p:sp>
        <p:nvSpPr>
          <p:cNvPr id="89" name="Rectangle 6">
            <a:extLst>
              <a:ext uri="{FF2B5EF4-FFF2-40B4-BE49-F238E27FC236}">
                <a16:creationId xmlns:a16="http://schemas.microsoft.com/office/drawing/2014/main" id="{3D141368-C65D-49D2-85F2-5292F517EF35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033959" y="1788426"/>
            <a:ext cx="3696929" cy="538982"/>
          </a:xfrm>
          <a:prstGeom prst="rect">
            <a:avLst/>
          </a:prstGeom>
          <a:solidFill>
            <a:srgbClr val="A1D6C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2000" b="1">
                <a:latin typeface="Verlag"/>
                <a:ea typeface="+mn-lt"/>
                <a:cs typeface="+mn-lt"/>
              </a:rPr>
              <a:t>¿CUÁL ES LA DIFERENCIA?</a:t>
            </a:r>
            <a:endParaRPr lang="es-MX"/>
          </a:p>
        </p:txBody>
      </p:sp>
      <p:sp>
        <p:nvSpPr>
          <p:cNvPr id="90" name="Rectangle 25">
            <a:extLst>
              <a:ext uri="{FF2B5EF4-FFF2-40B4-BE49-F238E27FC236}">
                <a16:creationId xmlns:a16="http://schemas.microsoft.com/office/drawing/2014/main" id="{2FCA8A04-D79A-433A-AF57-EAE48DA1C572}"/>
              </a:ext>
            </a:extLst>
          </p:cNvPr>
          <p:cNvSpPr/>
          <p:nvPr/>
        </p:nvSpPr>
        <p:spPr>
          <a:xfrm>
            <a:off x="8036318" y="2385571"/>
            <a:ext cx="3706454" cy="3117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>
                <a:solidFill>
                  <a:srgbClr val="A1D6CA"/>
                </a:solidFill>
                <a:latin typeface="Verlag Light"/>
                <a:ea typeface="+mn-lt"/>
                <a:cs typeface="+mn-lt"/>
              </a:rPr>
              <a:t>Fórmula nueva y mejorada</a:t>
            </a:r>
            <a:endParaRPr lang="es-MX">
              <a:solidFill>
                <a:srgbClr val="A1D6CA"/>
              </a:solidFill>
              <a:cs typeface="Calibri"/>
            </a:endParaRPr>
          </a:p>
        </p:txBody>
      </p:sp>
      <p:sp>
        <p:nvSpPr>
          <p:cNvPr id="91" name="Rectangle 25">
            <a:extLst>
              <a:ext uri="{FF2B5EF4-FFF2-40B4-BE49-F238E27FC236}">
                <a16:creationId xmlns:a16="http://schemas.microsoft.com/office/drawing/2014/main" id="{A1DBC77A-79AD-4319-B633-EDBF8F47049B}"/>
              </a:ext>
            </a:extLst>
          </p:cNvPr>
          <p:cNvSpPr/>
          <p:nvPr/>
        </p:nvSpPr>
        <p:spPr>
          <a:xfrm>
            <a:off x="8036318" y="2795146"/>
            <a:ext cx="3706454" cy="3117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>
                <a:solidFill>
                  <a:srgbClr val="A1D6CA"/>
                </a:solidFill>
                <a:latin typeface="Verlag Light"/>
                <a:ea typeface="+mn-lt"/>
                <a:cs typeface="+mn-lt"/>
              </a:rPr>
              <a:t>Producto nuevo</a:t>
            </a:r>
            <a:endParaRPr lang="es-MX"/>
          </a:p>
        </p:txBody>
      </p:sp>
      <p:sp>
        <p:nvSpPr>
          <p:cNvPr id="97" name="Rectangle 25">
            <a:extLst>
              <a:ext uri="{FF2B5EF4-FFF2-40B4-BE49-F238E27FC236}">
                <a16:creationId xmlns:a16="http://schemas.microsoft.com/office/drawing/2014/main" id="{DD4AE8DC-0834-4E9C-9A16-34BBE8816C0C}"/>
              </a:ext>
            </a:extLst>
          </p:cNvPr>
          <p:cNvSpPr/>
          <p:nvPr/>
        </p:nvSpPr>
        <p:spPr>
          <a:xfrm>
            <a:off x="8036318" y="3199959"/>
            <a:ext cx="3706454" cy="3117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>
                <a:solidFill>
                  <a:srgbClr val="A1D6CA"/>
                </a:solidFill>
                <a:ea typeface="+mn-lt"/>
                <a:cs typeface="+mn-lt"/>
              </a:rPr>
              <a:t>Fórmula nueva y mejorada</a:t>
            </a:r>
            <a:endParaRPr lang="es-ES" sz="1200">
              <a:ea typeface="+mn-lt"/>
              <a:cs typeface="+mn-lt"/>
            </a:endParaRPr>
          </a:p>
        </p:txBody>
      </p:sp>
      <p:sp>
        <p:nvSpPr>
          <p:cNvPr id="99" name="Rectangle 25">
            <a:extLst>
              <a:ext uri="{FF2B5EF4-FFF2-40B4-BE49-F238E27FC236}">
                <a16:creationId xmlns:a16="http://schemas.microsoft.com/office/drawing/2014/main" id="{32777CE5-7554-4092-86D2-07ED563A21FF}"/>
              </a:ext>
            </a:extLst>
          </p:cNvPr>
          <p:cNvSpPr/>
          <p:nvPr/>
        </p:nvSpPr>
        <p:spPr>
          <a:xfrm>
            <a:off x="8036317" y="3604771"/>
            <a:ext cx="3706454" cy="3117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>
                <a:solidFill>
                  <a:srgbClr val="A1D6CA"/>
                </a:solidFill>
                <a:latin typeface="Verlag Light"/>
                <a:ea typeface="+mn-lt"/>
                <a:cs typeface="+mn-lt"/>
              </a:rPr>
              <a:t>Producto nuevo</a:t>
            </a:r>
            <a:endParaRPr lang="es-MX"/>
          </a:p>
        </p:txBody>
      </p:sp>
      <p:sp>
        <p:nvSpPr>
          <p:cNvPr id="100" name="Rectangle 25">
            <a:extLst>
              <a:ext uri="{FF2B5EF4-FFF2-40B4-BE49-F238E27FC236}">
                <a16:creationId xmlns:a16="http://schemas.microsoft.com/office/drawing/2014/main" id="{92A53FF7-6F00-4E28-AD93-E0357B10BABB}"/>
              </a:ext>
            </a:extLst>
          </p:cNvPr>
          <p:cNvSpPr/>
          <p:nvPr/>
        </p:nvSpPr>
        <p:spPr>
          <a:xfrm>
            <a:off x="8036316" y="4004821"/>
            <a:ext cx="3706454" cy="3117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>
                <a:solidFill>
                  <a:srgbClr val="A1D6CA"/>
                </a:solidFill>
                <a:latin typeface="Verlag Light"/>
                <a:ea typeface="+mn-lt"/>
                <a:cs typeface="+mn-lt"/>
              </a:rPr>
              <a:t>Producto nuevo</a:t>
            </a:r>
            <a:endParaRPr lang="es-MX"/>
          </a:p>
        </p:txBody>
      </p:sp>
      <p:sp>
        <p:nvSpPr>
          <p:cNvPr id="101" name="Rectangle 25">
            <a:extLst>
              <a:ext uri="{FF2B5EF4-FFF2-40B4-BE49-F238E27FC236}">
                <a16:creationId xmlns:a16="http://schemas.microsoft.com/office/drawing/2014/main" id="{80064C91-3AD5-4BB0-97B2-F595321654DE}"/>
              </a:ext>
            </a:extLst>
          </p:cNvPr>
          <p:cNvSpPr/>
          <p:nvPr/>
        </p:nvSpPr>
        <p:spPr>
          <a:xfrm>
            <a:off x="8036317" y="4414395"/>
            <a:ext cx="3706454" cy="47372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>
                <a:solidFill>
                  <a:srgbClr val="A1D6CA"/>
                </a:solidFill>
                <a:ea typeface="+mn-lt"/>
                <a:cs typeface="+mn-lt"/>
              </a:rPr>
              <a:t>Fórmula nueva y mejorada</a:t>
            </a:r>
            <a:endParaRPr lang="es-ES" sz="1200">
              <a:ea typeface="+mn-lt"/>
              <a:cs typeface="+mn-lt"/>
            </a:endParaRPr>
          </a:p>
        </p:txBody>
      </p:sp>
      <p:sp>
        <p:nvSpPr>
          <p:cNvPr id="103" name="Rectangle 25">
            <a:extLst>
              <a:ext uri="{FF2B5EF4-FFF2-40B4-BE49-F238E27FC236}">
                <a16:creationId xmlns:a16="http://schemas.microsoft.com/office/drawing/2014/main" id="{257256D2-9FA3-4C5E-95A2-14924AFD1ABB}"/>
              </a:ext>
            </a:extLst>
          </p:cNvPr>
          <p:cNvSpPr/>
          <p:nvPr/>
        </p:nvSpPr>
        <p:spPr>
          <a:xfrm>
            <a:off x="8036315" y="4999967"/>
            <a:ext cx="3706454" cy="47372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>
                <a:solidFill>
                  <a:srgbClr val="A1D6CA"/>
                </a:solidFill>
                <a:latin typeface="Verlag Light"/>
                <a:ea typeface="+mn-lt"/>
                <a:cs typeface="+mn-lt"/>
              </a:rPr>
              <a:t>Producto nuevo</a:t>
            </a:r>
            <a:endParaRPr lang="es-MX"/>
          </a:p>
        </p:txBody>
      </p:sp>
      <p:sp>
        <p:nvSpPr>
          <p:cNvPr id="104" name="Rectangle 25">
            <a:extLst>
              <a:ext uri="{FF2B5EF4-FFF2-40B4-BE49-F238E27FC236}">
                <a16:creationId xmlns:a16="http://schemas.microsoft.com/office/drawing/2014/main" id="{5E35E33D-1BCF-4953-B5C3-4167412CBF8C}"/>
              </a:ext>
            </a:extLst>
          </p:cNvPr>
          <p:cNvSpPr/>
          <p:nvPr/>
        </p:nvSpPr>
        <p:spPr>
          <a:xfrm>
            <a:off x="4283468" y="5550246"/>
            <a:ext cx="3706454" cy="37408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1200" kern="1200" dirty="0">
              <a:solidFill>
                <a:srgbClr val="7965B2"/>
              </a:solidFill>
              <a:effectLst/>
              <a:latin typeface="Verlag Light" pitchFamily="50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sz="1200" kern="1200" dirty="0">
                <a:solidFill>
                  <a:srgbClr val="7965B2"/>
                </a:solidFill>
                <a:effectLst/>
                <a:latin typeface="Verlag Light" pitchFamily="50" charset="0"/>
                <a:ea typeface="Calibri" panose="020F0502020204030204" pitchFamily="34" charset="0"/>
                <a:cs typeface="Calibri" panose="020F0502020204030204" pitchFamily="34" charset="0"/>
              </a:rPr>
              <a:t>Day </a:t>
            </a:r>
            <a:r>
              <a:rPr lang="es-ES" sz="1200" kern="1200" dirty="0" err="1">
                <a:solidFill>
                  <a:srgbClr val="7965B2"/>
                </a:solidFill>
                <a:effectLst/>
                <a:latin typeface="Verlag Light" pitchFamily="50" charset="0"/>
                <a:ea typeface="Calibri" panose="020F0502020204030204" pitchFamily="34" charset="0"/>
                <a:cs typeface="Calibri" panose="020F0502020204030204" pitchFamily="34" charset="0"/>
              </a:rPr>
              <a:t>Away</a:t>
            </a:r>
            <a:r>
              <a:rPr lang="es-ES" sz="1200" kern="1200" dirty="0">
                <a:solidFill>
                  <a:srgbClr val="7965B2"/>
                </a:solidFill>
                <a:effectLst/>
                <a:latin typeface="Verlag Light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kern="1200" dirty="0" err="1">
                <a:solidFill>
                  <a:srgbClr val="7965B2"/>
                </a:solidFill>
                <a:effectLst/>
                <a:latin typeface="Verlag Light" pitchFamily="50" charset="0"/>
                <a:ea typeface="Calibri" panose="020F0502020204030204" pitchFamily="34" charset="0"/>
                <a:cs typeface="Calibri" panose="020F0502020204030204" pitchFamily="34" charset="0"/>
              </a:rPr>
              <a:t>Micellar</a:t>
            </a:r>
            <a:r>
              <a:rPr lang="es-ES" sz="1200" kern="1200" dirty="0">
                <a:solidFill>
                  <a:srgbClr val="7965B2"/>
                </a:solidFill>
                <a:effectLst/>
                <a:latin typeface="Verlag Light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Beauty </a:t>
            </a:r>
            <a:r>
              <a:rPr lang="es-ES" sz="1200" kern="1200" dirty="0" err="1">
                <a:solidFill>
                  <a:srgbClr val="7965B2"/>
                </a:solidFill>
                <a:effectLst/>
                <a:latin typeface="Verlag Light" pitchFamily="50" charset="0"/>
                <a:ea typeface="Calibri" panose="020F0502020204030204" pitchFamily="34" charset="0"/>
                <a:cs typeface="Calibri" panose="020F0502020204030204" pitchFamily="34" charset="0"/>
              </a:rPr>
              <a:t>Water</a:t>
            </a:r>
            <a:endParaRPr lang="en-US" sz="1200" dirty="0">
              <a:effectLst/>
            </a:endParaRPr>
          </a:p>
          <a:p>
            <a:pPr algn="ctr"/>
            <a:endParaRPr lang="es-ES" sz="1200" b="1" dirty="0">
              <a:solidFill>
                <a:srgbClr val="7965B2"/>
              </a:solidFill>
              <a:latin typeface="Verlag Light"/>
              <a:cs typeface="Calibri"/>
            </a:endParaRPr>
          </a:p>
        </p:txBody>
      </p:sp>
      <p:pic>
        <p:nvPicPr>
          <p:cNvPr id="2" name="resurrection-plant.png" descr="resurrection-plant.png">
            <a:extLst>
              <a:ext uri="{FF2B5EF4-FFF2-40B4-BE49-F238E27FC236}">
                <a16:creationId xmlns:a16="http://schemas.microsoft.com/office/drawing/2014/main" id="{A959C3AD-D82A-4436-B6A2-70CDE4E7B6C4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9700"/>
          </a:blip>
          <a:stretch>
            <a:fillRect/>
          </a:stretch>
        </p:blipFill>
        <p:spPr>
          <a:xfrm rot="2760000">
            <a:off x="10098811" y="1808573"/>
            <a:ext cx="4391131" cy="5854841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Rectangle 25">
            <a:extLst>
              <a:ext uri="{FF2B5EF4-FFF2-40B4-BE49-F238E27FC236}">
                <a16:creationId xmlns:a16="http://schemas.microsoft.com/office/drawing/2014/main" id="{62C29893-FDCC-4E0B-A154-05E58F71FBD7}"/>
              </a:ext>
            </a:extLst>
          </p:cNvPr>
          <p:cNvSpPr/>
          <p:nvPr/>
        </p:nvSpPr>
        <p:spPr>
          <a:xfrm>
            <a:off x="8036315" y="5550246"/>
            <a:ext cx="3706454" cy="37317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>
                <a:solidFill>
                  <a:srgbClr val="A1D6CA"/>
                </a:solidFill>
                <a:latin typeface="Verlag Light"/>
                <a:ea typeface="+mn-lt"/>
                <a:cs typeface="+mn-lt"/>
              </a:rPr>
              <a:t>Producto nuevo</a:t>
            </a:r>
            <a:endParaRPr lang="es-MX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58A69335-03C8-4E64-B175-C2F582E9EE18}"/>
              </a:ext>
            </a:extLst>
          </p:cNvPr>
          <p:cNvGrpSpPr/>
          <p:nvPr/>
        </p:nvGrpSpPr>
        <p:grpSpPr>
          <a:xfrm>
            <a:off x="-644179" y="6059373"/>
            <a:ext cx="6521090" cy="669855"/>
            <a:chOff x="132198" y="5992706"/>
            <a:chExt cx="7168796" cy="736531"/>
          </a:xfrm>
        </p:grpSpPr>
        <p:pic>
          <p:nvPicPr>
            <p:cNvPr id="109" name="Imagen 4">
              <a:extLst>
                <a:ext uri="{FF2B5EF4-FFF2-40B4-BE49-F238E27FC236}">
                  <a16:creationId xmlns:a16="http://schemas.microsoft.com/office/drawing/2014/main" id="{46E903B0-4410-4804-92D8-B800C03A1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1740000">
              <a:off x="962527" y="6043614"/>
              <a:ext cx="574606" cy="673163"/>
            </a:xfrm>
            <a:prstGeom prst="rect">
              <a:avLst/>
            </a:prstGeom>
          </p:spPr>
        </p:pic>
        <p:pic>
          <p:nvPicPr>
            <p:cNvPr id="110" name="Imagen 4">
              <a:extLst>
                <a:ext uri="{FF2B5EF4-FFF2-40B4-BE49-F238E27FC236}">
                  <a16:creationId xmlns:a16="http://schemas.microsoft.com/office/drawing/2014/main" id="{7C4C6C85-3324-44F1-850F-FA744CC8B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-3300000">
              <a:off x="1753062" y="6123503"/>
              <a:ext cx="372308" cy="456518"/>
            </a:xfrm>
            <a:prstGeom prst="rect">
              <a:avLst/>
            </a:prstGeom>
          </p:spPr>
        </p:pic>
        <p:pic>
          <p:nvPicPr>
            <p:cNvPr id="111" name="Imagen 110">
              <a:extLst>
                <a:ext uri="{FF2B5EF4-FFF2-40B4-BE49-F238E27FC236}">
                  <a16:creationId xmlns:a16="http://schemas.microsoft.com/office/drawing/2014/main" id="{1266957A-3CE5-4DD9-89B8-8B49F685C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-1920000">
              <a:off x="2279699" y="6019390"/>
              <a:ext cx="546031" cy="663638"/>
            </a:xfrm>
            <a:prstGeom prst="rect">
              <a:avLst/>
            </a:prstGeom>
          </p:spPr>
        </p:pic>
        <p:pic>
          <p:nvPicPr>
            <p:cNvPr id="112" name="Imagen 4">
              <a:extLst>
                <a:ext uri="{FF2B5EF4-FFF2-40B4-BE49-F238E27FC236}">
                  <a16:creationId xmlns:a16="http://schemas.microsoft.com/office/drawing/2014/main" id="{65563A4E-26D9-47B2-9E53-56558C924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1740000">
              <a:off x="2979185" y="6193931"/>
              <a:ext cx="305633" cy="389843"/>
            </a:xfrm>
            <a:prstGeom prst="rect">
              <a:avLst/>
            </a:prstGeom>
          </p:spPr>
        </p:pic>
        <p:pic>
          <p:nvPicPr>
            <p:cNvPr id="113" name="Imagen 4">
              <a:extLst>
                <a:ext uri="{FF2B5EF4-FFF2-40B4-BE49-F238E27FC236}">
                  <a16:creationId xmlns:a16="http://schemas.microsoft.com/office/drawing/2014/main" id="{3E093B19-81B9-45FA-945F-3593DAB41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14040000">
              <a:off x="3528469" y="6129165"/>
              <a:ext cx="431731" cy="520763"/>
            </a:xfrm>
            <a:prstGeom prst="rect">
              <a:avLst/>
            </a:prstGeom>
          </p:spPr>
        </p:pic>
        <p:pic>
          <p:nvPicPr>
            <p:cNvPr id="114" name="Imagen 4">
              <a:extLst>
                <a:ext uri="{FF2B5EF4-FFF2-40B4-BE49-F238E27FC236}">
                  <a16:creationId xmlns:a16="http://schemas.microsoft.com/office/drawing/2014/main" id="{3F6C8114-35C0-44D3-AB9E-23A5E11F6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6480000">
              <a:off x="4120752" y="5910090"/>
              <a:ext cx="736531" cy="901763"/>
            </a:xfrm>
            <a:prstGeom prst="rect">
              <a:avLst/>
            </a:prstGeom>
          </p:spPr>
        </p:pic>
        <p:pic>
          <p:nvPicPr>
            <p:cNvPr id="115" name="Imagen 4">
              <a:extLst>
                <a:ext uri="{FF2B5EF4-FFF2-40B4-BE49-F238E27FC236}">
                  <a16:creationId xmlns:a16="http://schemas.microsoft.com/office/drawing/2014/main" id="{F71B3424-B598-47E3-9EDF-5D6001BEE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119629" y="6041358"/>
              <a:ext cx="515183" cy="637493"/>
            </a:xfrm>
            <a:prstGeom prst="rect">
              <a:avLst/>
            </a:prstGeom>
          </p:spPr>
        </p:pic>
        <p:pic>
          <p:nvPicPr>
            <p:cNvPr id="116" name="Imagen 4">
              <a:extLst>
                <a:ext uri="{FF2B5EF4-FFF2-40B4-BE49-F238E27FC236}">
                  <a16:creationId xmlns:a16="http://schemas.microsoft.com/office/drawing/2014/main" id="{69A07238-D0F7-4543-A319-FB915D201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-3060000">
              <a:off x="6441266" y="6136781"/>
              <a:ext cx="391358" cy="485093"/>
            </a:xfrm>
            <a:prstGeom prst="rect">
              <a:avLst/>
            </a:prstGeom>
          </p:spPr>
        </p:pic>
        <p:pic>
          <p:nvPicPr>
            <p:cNvPr id="117" name="Imagen 4">
              <a:extLst>
                <a:ext uri="{FF2B5EF4-FFF2-40B4-BE49-F238E27FC236}">
                  <a16:creationId xmlns:a16="http://schemas.microsoft.com/office/drawing/2014/main" id="{D1764BA9-8ECB-4CC1-B068-892C5CC83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3120000">
              <a:off x="5767539" y="6157914"/>
              <a:ext cx="479356" cy="568388"/>
            </a:xfrm>
            <a:prstGeom prst="rect">
              <a:avLst/>
            </a:prstGeom>
          </p:spPr>
        </p:pic>
        <p:pic>
          <p:nvPicPr>
            <p:cNvPr id="118" name="Imagen 4">
              <a:extLst>
                <a:ext uri="{FF2B5EF4-FFF2-40B4-BE49-F238E27FC236}">
                  <a16:creationId xmlns:a16="http://schemas.microsoft.com/office/drawing/2014/main" id="{F001C3AB-3679-497A-9FFE-9E5564E41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14880000">
              <a:off x="181477" y="6015039"/>
              <a:ext cx="574606" cy="673163"/>
            </a:xfrm>
            <a:prstGeom prst="rect">
              <a:avLst/>
            </a:prstGeom>
          </p:spPr>
        </p:pic>
        <p:pic>
          <p:nvPicPr>
            <p:cNvPr id="119" name="Imagen 4">
              <a:extLst>
                <a:ext uri="{FF2B5EF4-FFF2-40B4-BE49-F238E27FC236}">
                  <a16:creationId xmlns:a16="http://schemas.microsoft.com/office/drawing/2014/main" id="{B3B2E6AB-BD18-4593-A047-0355A5F25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023936" y="6232719"/>
              <a:ext cx="277058" cy="361268"/>
            </a:xfrm>
            <a:prstGeom prst="rect">
              <a:avLst/>
            </a:prstGeom>
          </p:spPr>
        </p:pic>
      </p:grpSp>
      <p:grpSp>
        <p:nvGrpSpPr>
          <p:cNvPr id="120" name="Grupo 119">
            <a:extLst>
              <a:ext uri="{FF2B5EF4-FFF2-40B4-BE49-F238E27FC236}">
                <a16:creationId xmlns:a16="http://schemas.microsoft.com/office/drawing/2014/main" id="{72E01F16-DA8D-41B9-889C-FAA9E878A27C}"/>
              </a:ext>
            </a:extLst>
          </p:cNvPr>
          <p:cNvGrpSpPr/>
          <p:nvPr/>
        </p:nvGrpSpPr>
        <p:grpSpPr>
          <a:xfrm>
            <a:off x="6041292" y="6059372"/>
            <a:ext cx="6521090" cy="669855"/>
            <a:chOff x="132198" y="5992706"/>
            <a:chExt cx="7168796" cy="736531"/>
          </a:xfrm>
        </p:grpSpPr>
        <p:pic>
          <p:nvPicPr>
            <p:cNvPr id="121" name="Imagen 4">
              <a:extLst>
                <a:ext uri="{FF2B5EF4-FFF2-40B4-BE49-F238E27FC236}">
                  <a16:creationId xmlns:a16="http://schemas.microsoft.com/office/drawing/2014/main" id="{E4130DDE-94C3-4210-A506-B91FF9437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1740000">
              <a:off x="962527" y="6043614"/>
              <a:ext cx="574606" cy="673163"/>
            </a:xfrm>
            <a:prstGeom prst="rect">
              <a:avLst/>
            </a:prstGeom>
          </p:spPr>
        </p:pic>
        <p:pic>
          <p:nvPicPr>
            <p:cNvPr id="122" name="Imagen 4">
              <a:extLst>
                <a:ext uri="{FF2B5EF4-FFF2-40B4-BE49-F238E27FC236}">
                  <a16:creationId xmlns:a16="http://schemas.microsoft.com/office/drawing/2014/main" id="{1C0EBFBA-EC6D-47DD-86DE-CE42593F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-3300000">
              <a:off x="1753062" y="6123503"/>
              <a:ext cx="372308" cy="456518"/>
            </a:xfrm>
            <a:prstGeom prst="rect">
              <a:avLst/>
            </a:prstGeom>
          </p:spPr>
        </p:pic>
        <p:pic>
          <p:nvPicPr>
            <p:cNvPr id="123" name="Imagen 122">
              <a:extLst>
                <a:ext uri="{FF2B5EF4-FFF2-40B4-BE49-F238E27FC236}">
                  <a16:creationId xmlns:a16="http://schemas.microsoft.com/office/drawing/2014/main" id="{A3298F1B-D6FF-4FE6-A49D-8D8F261F9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-1920000">
              <a:off x="2279699" y="6019390"/>
              <a:ext cx="546031" cy="663638"/>
            </a:xfrm>
            <a:prstGeom prst="rect">
              <a:avLst/>
            </a:prstGeom>
          </p:spPr>
        </p:pic>
        <p:pic>
          <p:nvPicPr>
            <p:cNvPr id="124" name="Imagen 4">
              <a:extLst>
                <a:ext uri="{FF2B5EF4-FFF2-40B4-BE49-F238E27FC236}">
                  <a16:creationId xmlns:a16="http://schemas.microsoft.com/office/drawing/2014/main" id="{5D73CD06-91B2-40F5-8945-746BA1808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1740000">
              <a:off x="2979185" y="6193931"/>
              <a:ext cx="305633" cy="389843"/>
            </a:xfrm>
            <a:prstGeom prst="rect">
              <a:avLst/>
            </a:prstGeom>
          </p:spPr>
        </p:pic>
        <p:pic>
          <p:nvPicPr>
            <p:cNvPr id="125" name="Imagen 4">
              <a:extLst>
                <a:ext uri="{FF2B5EF4-FFF2-40B4-BE49-F238E27FC236}">
                  <a16:creationId xmlns:a16="http://schemas.microsoft.com/office/drawing/2014/main" id="{C2AD2524-3F44-49F5-9DAB-CEEA7FCE5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14040000">
              <a:off x="3528469" y="6129165"/>
              <a:ext cx="431731" cy="520763"/>
            </a:xfrm>
            <a:prstGeom prst="rect">
              <a:avLst/>
            </a:prstGeom>
          </p:spPr>
        </p:pic>
        <p:pic>
          <p:nvPicPr>
            <p:cNvPr id="126" name="Imagen 4">
              <a:extLst>
                <a:ext uri="{FF2B5EF4-FFF2-40B4-BE49-F238E27FC236}">
                  <a16:creationId xmlns:a16="http://schemas.microsoft.com/office/drawing/2014/main" id="{1EBB150A-2619-4B09-B393-94DC731AC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6480000">
              <a:off x="4120752" y="5910090"/>
              <a:ext cx="736531" cy="901763"/>
            </a:xfrm>
            <a:prstGeom prst="rect">
              <a:avLst/>
            </a:prstGeom>
          </p:spPr>
        </p:pic>
        <p:pic>
          <p:nvPicPr>
            <p:cNvPr id="127" name="Imagen 4">
              <a:extLst>
                <a:ext uri="{FF2B5EF4-FFF2-40B4-BE49-F238E27FC236}">
                  <a16:creationId xmlns:a16="http://schemas.microsoft.com/office/drawing/2014/main" id="{0EB069E7-AB2C-4590-855C-4C2FB3BF1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119629" y="6041358"/>
              <a:ext cx="515183" cy="637493"/>
            </a:xfrm>
            <a:prstGeom prst="rect">
              <a:avLst/>
            </a:prstGeom>
          </p:spPr>
        </p:pic>
        <p:pic>
          <p:nvPicPr>
            <p:cNvPr id="128" name="Imagen 4">
              <a:extLst>
                <a:ext uri="{FF2B5EF4-FFF2-40B4-BE49-F238E27FC236}">
                  <a16:creationId xmlns:a16="http://schemas.microsoft.com/office/drawing/2014/main" id="{0190C002-F2D6-4057-B91C-B5DB37F53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-3060000">
              <a:off x="6441266" y="6136781"/>
              <a:ext cx="391358" cy="485093"/>
            </a:xfrm>
            <a:prstGeom prst="rect">
              <a:avLst/>
            </a:prstGeom>
          </p:spPr>
        </p:pic>
        <p:pic>
          <p:nvPicPr>
            <p:cNvPr id="129" name="Imagen 4">
              <a:extLst>
                <a:ext uri="{FF2B5EF4-FFF2-40B4-BE49-F238E27FC236}">
                  <a16:creationId xmlns:a16="http://schemas.microsoft.com/office/drawing/2014/main" id="{521AC0FF-F8CF-49C6-A441-D1F6ED86D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3120000">
              <a:off x="5767539" y="6157914"/>
              <a:ext cx="479356" cy="568388"/>
            </a:xfrm>
            <a:prstGeom prst="rect">
              <a:avLst/>
            </a:prstGeom>
          </p:spPr>
        </p:pic>
        <p:pic>
          <p:nvPicPr>
            <p:cNvPr id="130" name="Imagen 4">
              <a:extLst>
                <a:ext uri="{FF2B5EF4-FFF2-40B4-BE49-F238E27FC236}">
                  <a16:creationId xmlns:a16="http://schemas.microsoft.com/office/drawing/2014/main" id="{CEF7BDDB-7470-45AC-AAE3-C1F518B7D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14880000">
              <a:off x="181477" y="6015039"/>
              <a:ext cx="574606" cy="673163"/>
            </a:xfrm>
            <a:prstGeom prst="rect">
              <a:avLst/>
            </a:prstGeom>
          </p:spPr>
        </p:pic>
        <p:pic>
          <p:nvPicPr>
            <p:cNvPr id="131" name="Imagen 4">
              <a:extLst>
                <a:ext uri="{FF2B5EF4-FFF2-40B4-BE49-F238E27FC236}">
                  <a16:creationId xmlns:a16="http://schemas.microsoft.com/office/drawing/2014/main" id="{61AB3160-3B86-4C89-A643-81E8ACD88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023936" y="6232719"/>
              <a:ext cx="277058" cy="361268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239D2044-72D3-4BA8-8AD8-488154CAE9A5}"/>
                  </a:ext>
                </a:extLst>
              </p14:cNvPr>
              <p14:cNvContentPartPr/>
              <p14:nvPr/>
            </p14:nvContentPartPr>
            <p14:xfrm>
              <a:off x="5441281" y="4958323"/>
              <a:ext cx="9525" cy="9525"/>
            </p14:xfrm>
          </p:contentPart>
        </mc:Choice>
        <mc:Fallback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239D2044-72D3-4BA8-8AD8-488154CAE9A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965031" y="4482073"/>
                <a:ext cx="952500" cy="9525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122717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2C66CD-A4EB-459E-800E-817023700E0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7721" y="1259653"/>
            <a:ext cx="5619205" cy="613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ED0E73-3CCF-41F5-BBCE-B442DA0E866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25434" y="1359802"/>
            <a:ext cx="4794069" cy="613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F6CEDF-E475-48A4-BF36-490A4BD5BB8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12384" y="1788427"/>
            <a:ext cx="3696929" cy="53898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2000" b="1">
                <a:latin typeface="Verlag Bold"/>
                <a:ea typeface="+mn-lt"/>
                <a:cs typeface="+mn-lt"/>
              </a:rPr>
              <a:t>SI TE GUSTÓ</a:t>
            </a:r>
            <a:endParaRPr lang="en-US" sz="2000">
              <a:latin typeface="Verlag Bold"/>
              <a:ea typeface="+mn-lt"/>
              <a:cs typeface="+mn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5DCED6-7F52-4C3A-A3DC-66B23F804D4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02043" y="2785622"/>
            <a:ext cx="3706454" cy="3117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1200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Night Supply Nourishing Cream</a:t>
            </a:r>
            <a:endParaRPr lang="es-MX"/>
          </a:p>
        </p:txBody>
      </p:sp>
      <p:sp>
        <p:nvSpPr>
          <p:cNvPr id="66" name="Rectangle 25">
            <a:extLst>
              <a:ext uri="{FF2B5EF4-FFF2-40B4-BE49-F238E27FC236}">
                <a16:creationId xmlns:a16="http://schemas.microsoft.com/office/drawing/2014/main" id="{35E35AE5-502C-482E-85F9-8A7BA9EE5B3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02043" y="3192688"/>
            <a:ext cx="3706454" cy="3117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200" dirty="0">
              <a:solidFill>
                <a:srgbClr val="002060"/>
              </a:solidFill>
              <a:latin typeface="Verlag Light"/>
              <a:cs typeface="Calibri"/>
            </a:endParaRPr>
          </a:p>
        </p:txBody>
      </p:sp>
      <p:sp>
        <p:nvSpPr>
          <p:cNvPr id="67" name="Rectangle 25">
            <a:extLst>
              <a:ext uri="{FF2B5EF4-FFF2-40B4-BE49-F238E27FC236}">
                <a16:creationId xmlns:a16="http://schemas.microsoft.com/office/drawing/2014/main" id="{9B73DBD1-BD51-431C-A81C-7A769E250C5D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02043" y="3599754"/>
            <a:ext cx="3706454" cy="52134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1200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Exfoliant Scrub</a:t>
            </a:r>
            <a:endParaRPr lang="es-MX"/>
          </a:p>
        </p:txBody>
      </p:sp>
      <p:sp>
        <p:nvSpPr>
          <p:cNvPr id="68" name="Rectangle 25">
            <a:extLst>
              <a:ext uri="{FF2B5EF4-FFF2-40B4-BE49-F238E27FC236}">
                <a16:creationId xmlns:a16="http://schemas.microsoft.com/office/drawing/2014/main" id="{4646ACB6-88AC-4649-B00F-938EE0AC6EF2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11568" y="4225894"/>
            <a:ext cx="3706454" cy="3117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1200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Creamy Hydrating Masque</a:t>
            </a:r>
            <a:endParaRPr lang="es-MX"/>
          </a:p>
        </p:txBody>
      </p:sp>
      <p:sp>
        <p:nvSpPr>
          <p:cNvPr id="69" name="Rectangle 25">
            <a:extLst>
              <a:ext uri="{FF2B5EF4-FFF2-40B4-BE49-F238E27FC236}">
                <a16:creationId xmlns:a16="http://schemas.microsoft.com/office/drawing/2014/main" id="{A447A8BF-891C-4E95-9156-4AF3DAD4DBA5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511568" y="4632960"/>
            <a:ext cx="3706454" cy="3117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1200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Polishing Peel</a:t>
            </a:r>
            <a:endParaRPr lang="es-MX"/>
          </a:p>
        </p:txBody>
      </p:sp>
      <p:sp>
        <p:nvSpPr>
          <p:cNvPr id="72" name="Rectangle 25">
            <a:extLst>
              <a:ext uri="{FF2B5EF4-FFF2-40B4-BE49-F238E27FC236}">
                <a16:creationId xmlns:a16="http://schemas.microsoft.com/office/drawing/2014/main" id="{9D86DC48-A7CA-4891-BA1B-1A883CC4D2D8}"/>
              </a:ext>
            </a:extLst>
          </p:cNvPr>
          <p:cNvSpPr/>
          <p:nvPr/>
        </p:nvSpPr>
        <p:spPr>
          <a:xfrm>
            <a:off x="502043" y="2385571"/>
            <a:ext cx="3706454" cy="3117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>
                <a:solidFill>
                  <a:srgbClr val="002060"/>
                </a:solidFill>
                <a:latin typeface="Verlag Light"/>
                <a:ea typeface="+mn-lt"/>
                <a:cs typeface="+mn-lt"/>
              </a:rPr>
              <a:t>Moisture REestore Intense Moisturizer</a:t>
            </a:r>
            <a:endParaRPr lang="es-MX"/>
          </a:p>
        </p:txBody>
      </p:sp>
      <p:sp>
        <p:nvSpPr>
          <p:cNvPr id="73" name="Rectangle 25">
            <a:extLst>
              <a:ext uri="{FF2B5EF4-FFF2-40B4-BE49-F238E27FC236}">
                <a16:creationId xmlns:a16="http://schemas.microsoft.com/office/drawing/2014/main" id="{8240B2D0-DEFA-42A7-AE4D-BBDBC1AEA333}"/>
              </a:ext>
            </a:extLst>
          </p:cNvPr>
          <p:cNvSpPr/>
          <p:nvPr/>
        </p:nvSpPr>
        <p:spPr>
          <a:xfrm>
            <a:off x="4264418" y="2385571"/>
            <a:ext cx="3706454" cy="3117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Dew All Day Moisture Restore cream</a:t>
            </a:r>
            <a:endParaRPr lang="es-MX"/>
          </a:p>
        </p:txBody>
      </p:sp>
      <p:sp>
        <p:nvSpPr>
          <p:cNvPr id="81" name="Rectangle 25">
            <a:extLst>
              <a:ext uri="{FF2B5EF4-FFF2-40B4-BE49-F238E27FC236}">
                <a16:creationId xmlns:a16="http://schemas.microsoft.com/office/drawing/2014/main" id="{E6BB8DAA-8469-4BEA-AAD8-FD7FDA92444D}"/>
              </a:ext>
            </a:extLst>
          </p:cNvPr>
          <p:cNvSpPr/>
          <p:nvPr/>
        </p:nvSpPr>
        <p:spPr>
          <a:xfrm>
            <a:off x="4264418" y="2791336"/>
            <a:ext cx="3706454" cy="3117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Moisturize Me Intense Hydrating Cream</a:t>
            </a:r>
            <a:endParaRPr lang="es-MX"/>
          </a:p>
        </p:txBody>
      </p:sp>
      <p:sp>
        <p:nvSpPr>
          <p:cNvPr id="82" name="Rectangle 25">
            <a:extLst>
              <a:ext uri="{FF2B5EF4-FFF2-40B4-BE49-F238E27FC236}">
                <a16:creationId xmlns:a16="http://schemas.microsoft.com/office/drawing/2014/main" id="{A6B7DC6F-7DB8-4A95-B34B-B1EF79C382B7}"/>
              </a:ext>
            </a:extLst>
          </p:cNvPr>
          <p:cNvSpPr/>
          <p:nvPr/>
        </p:nvSpPr>
        <p:spPr>
          <a:xfrm>
            <a:off x="4273943" y="3197101"/>
            <a:ext cx="3706454" cy="3117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Thirst Fix Hydrating gel cream</a:t>
            </a:r>
            <a:endParaRPr lang="es-MX"/>
          </a:p>
        </p:txBody>
      </p:sp>
      <p:sp>
        <p:nvSpPr>
          <p:cNvPr id="83" name="Rectangle 25">
            <a:extLst>
              <a:ext uri="{FF2B5EF4-FFF2-40B4-BE49-F238E27FC236}">
                <a16:creationId xmlns:a16="http://schemas.microsoft.com/office/drawing/2014/main" id="{B2EDCCD8-C268-4675-8266-EF185DD47355}"/>
              </a:ext>
            </a:extLst>
          </p:cNvPr>
          <p:cNvSpPr/>
          <p:nvPr/>
        </p:nvSpPr>
        <p:spPr>
          <a:xfrm>
            <a:off x="4283468" y="3602866"/>
            <a:ext cx="3687404" cy="52134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Brighter Day Exfoliant Scrub</a:t>
            </a:r>
            <a:endParaRPr lang="es-MX"/>
          </a:p>
        </p:txBody>
      </p:sp>
      <p:sp>
        <p:nvSpPr>
          <p:cNvPr id="84" name="Rectangle 25">
            <a:extLst>
              <a:ext uri="{FF2B5EF4-FFF2-40B4-BE49-F238E27FC236}">
                <a16:creationId xmlns:a16="http://schemas.microsoft.com/office/drawing/2014/main" id="{78201DE4-5682-4AC6-BA4D-23C321080A24}"/>
              </a:ext>
            </a:extLst>
          </p:cNvPr>
          <p:cNvSpPr/>
          <p:nvPr/>
        </p:nvSpPr>
        <p:spPr>
          <a:xfrm>
            <a:off x="4283468" y="4227706"/>
            <a:ext cx="3706454" cy="3117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Spa Day Creamy Hydrating Masque</a:t>
            </a:r>
            <a:endParaRPr lang="es-MX"/>
          </a:p>
        </p:txBody>
      </p:sp>
      <p:sp>
        <p:nvSpPr>
          <p:cNvPr id="85" name="Rectangle 25">
            <a:extLst>
              <a:ext uri="{FF2B5EF4-FFF2-40B4-BE49-F238E27FC236}">
                <a16:creationId xmlns:a16="http://schemas.microsoft.com/office/drawing/2014/main" id="{90DD7678-198D-4190-B31B-D92A5CB4700C}"/>
              </a:ext>
            </a:extLst>
          </p:cNvPr>
          <p:cNvSpPr/>
          <p:nvPr/>
        </p:nvSpPr>
        <p:spPr>
          <a:xfrm>
            <a:off x="4283468" y="4633471"/>
            <a:ext cx="3706454" cy="3117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>
                <a:solidFill>
                  <a:srgbClr val="7965B2"/>
                </a:solidFill>
                <a:latin typeface="Verlag Light"/>
                <a:ea typeface="+mn-lt"/>
                <a:cs typeface="+mn-lt"/>
              </a:rPr>
              <a:t>Brighter Day Exfoliant Scrub</a:t>
            </a:r>
            <a:endParaRPr lang="es-MX"/>
          </a:p>
        </p:txBody>
      </p:sp>
      <p:sp>
        <p:nvSpPr>
          <p:cNvPr id="88" name="Rectangle 6">
            <a:extLst>
              <a:ext uri="{FF2B5EF4-FFF2-40B4-BE49-F238E27FC236}">
                <a16:creationId xmlns:a16="http://schemas.microsoft.com/office/drawing/2014/main" id="{12549650-D8A0-4D67-B562-85E7AF4E83C0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4274759" y="1788426"/>
            <a:ext cx="3696929" cy="538982"/>
          </a:xfrm>
          <a:prstGeom prst="rect">
            <a:avLst/>
          </a:prstGeom>
          <a:solidFill>
            <a:srgbClr val="7965B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2000" b="1">
                <a:latin typeface="Verlag Bold"/>
                <a:ea typeface="+mn-lt"/>
                <a:cs typeface="+mn-lt"/>
              </a:rPr>
              <a:t>TE ENCANTARÁ</a:t>
            </a:r>
            <a:endParaRPr lang="es-MX"/>
          </a:p>
        </p:txBody>
      </p:sp>
      <p:sp>
        <p:nvSpPr>
          <p:cNvPr id="89" name="Rectangle 6">
            <a:extLst>
              <a:ext uri="{FF2B5EF4-FFF2-40B4-BE49-F238E27FC236}">
                <a16:creationId xmlns:a16="http://schemas.microsoft.com/office/drawing/2014/main" id="{3D141368-C65D-49D2-85F2-5292F517EF35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8033959" y="1788426"/>
            <a:ext cx="3696929" cy="538982"/>
          </a:xfrm>
          <a:prstGeom prst="rect">
            <a:avLst/>
          </a:prstGeom>
          <a:solidFill>
            <a:srgbClr val="A1D6C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2000" b="1">
                <a:latin typeface="Verlag Bold"/>
                <a:ea typeface="+mn-lt"/>
                <a:cs typeface="+mn-lt"/>
              </a:rPr>
              <a:t>¿CUÁL ES LA DIFERENCIA?</a:t>
            </a:r>
            <a:endParaRPr lang="es-MX"/>
          </a:p>
        </p:txBody>
      </p:sp>
      <p:sp>
        <p:nvSpPr>
          <p:cNvPr id="90" name="Rectangle 25">
            <a:extLst>
              <a:ext uri="{FF2B5EF4-FFF2-40B4-BE49-F238E27FC236}">
                <a16:creationId xmlns:a16="http://schemas.microsoft.com/office/drawing/2014/main" id="{2FCA8A04-D79A-433A-AF57-EAE48DA1C572}"/>
              </a:ext>
            </a:extLst>
          </p:cNvPr>
          <p:cNvSpPr/>
          <p:nvPr/>
        </p:nvSpPr>
        <p:spPr>
          <a:xfrm>
            <a:off x="8036318" y="2385571"/>
            <a:ext cx="3706454" cy="3117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>
                <a:solidFill>
                  <a:srgbClr val="A1D6CA"/>
                </a:solidFill>
                <a:latin typeface="Verlag Light"/>
                <a:ea typeface="+mn-lt"/>
                <a:cs typeface="+mn-lt"/>
              </a:rPr>
              <a:t>Fórmula nueva y mejorada</a:t>
            </a:r>
            <a:endParaRPr lang="es-MX">
              <a:solidFill>
                <a:srgbClr val="A1D6CA"/>
              </a:solidFill>
              <a:cs typeface="Calibri"/>
            </a:endParaRPr>
          </a:p>
        </p:txBody>
      </p:sp>
      <p:sp>
        <p:nvSpPr>
          <p:cNvPr id="91" name="Rectangle 25">
            <a:extLst>
              <a:ext uri="{FF2B5EF4-FFF2-40B4-BE49-F238E27FC236}">
                <a16:creationId xmlns:a16="http://schemas.microsoft.com/office/drawing/2014/main" id="{A1DBC77A-79AD-4319-B633-EDBF8F47049B}"/>
              </a:ext>
            </a:extLst>
          </p:cNvPr>
          <p:cNvSpPr/>
          <p:nvPr/>
        </p:nvSpPr>
        <p:spPr>
          <a:xfrm>
            <a:off x="8036318" y="2795146"/>
            <a:ext cx="3706454" cy="3117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>
                <a:solidFill>
                  <a:srgbClr val="A1D6CA"/>
                </a:solidFill>
                <a:latin typeface="Verlag Light"/>
                <a:ea typeface="+mn-lt"/>
                <a:cs typeface="+mn-lt"/>
              </a:rPr>
              <a:t>Nuevo Hidratante Untuoso</a:t>
            </a:r>
            <a:endParaRPr lang="es-MX"/>
          </a:p>
        </p:txBody>
      </p:sp>
      <p:sp>
        <p:nvSpPr>
          <p:cNvPr id="97" name="Rectangle 25">
            <a:extLst>
              <a:ext uri="{FF2B5EF4-FFF2-40B4-BE49-F238E27FC236}">
                <a16:creationId xmlns:a16="http://schemas.microsoft.com/office/drawing/2014/main" id="{DD4AE8DC-0834-4E9C-9A16-34BBE8816C0C}"/>
              </a:ext>
            </a:extLst>
          </p:cNvPr>
          <p:cNvSpPr/>
          <p:nvPr/>
        </p:nvSpPr>
        <p:spPr>
          <a:xfrm>
            <a:off x="8036318" y="3199959"/>
            <a:ext cx="3706454" cy="3117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>
                <a:solidFill>
                  <a:srgbClr val="A1D6CA"/>
                </a:solidFill>
                <a:ea typeface="+mn-lt"/>
                <a:cs typeface="+mn-lt"/>
              </a:rPr>
              <a:t>Nuevo Hidratante Ligero</a:t>
            </a:r>
            <a:endParaRPr lang="es-MX"/>
          </a:p>
        </p:txBody>
      </p:sp>
      <p:sp>
        <p:nvSpPr>
          <p:cNvPr id="99" name="Rectangle 25">
            <a:extLst>
              <a:ext uri="{FF2B5EF4-FFF2-40B4-BE49-F238E27FC236}">
                <a16:creationId xmlns:a16="http://schemas.microsoft.com/office/drawing/2014/main" id="{32777CE5-7554-4092-86D2-07ED563A21FF}"/>
              </a:ext>
            </a:extLst>
          </p:cNvPr>
          <p:cNvSpPr/>
          <p:nvPr/>
        </p:nvSpPr>
        <p:spPr>
          <a:xfrm>
            <a:off x="8036317" y="3604771"/>
            <a:ext cx="3706454" cy="52134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solidFill>
                  <a:srgbClr val="A1D6CA"/>
                </a:solidFill>
                <a:latin typeface="Verlag Light"/>
                <a:ea typeface="+mn-lt"/>
                <a:cs typeface="+mn-lt"/>
              </a:rPr>
              <a:t>Ahora con tecnología enzimática con un color natural morado claro</a:t>
            </a:r>
            <a:endParaRPr lang="es-MX" dirty="0"/>
          </a:p>
        </p:txBody>
      </p:sp>
      <p:sp>
        <p:nvSpPr>
          <p:cNvPr id="100" name="Rectangle 25">
            <a:extLst>
              <a:ext uri="{FF2B5EF4-FFF2-40B4-BE49-F238E27FC236}">
                <a16:creationId xmlns:a16="http://schemas.microsoft.com/office/drawing/2014/main" id="{92A53FF7-6F00-4E28-AD93-E0357B10BABB}"/>
              </a:ext>
            </a:extLst>
          </p:cNvPr>
          <p:cNvSpPr/>
          <p:nvPr/>
        </p:nvSpPr>
        <p:spPr>
          <a:xfrm>
            <a:off x="8036316" y="4223896"/>
            <a:ext cx="3706454" cy="3117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solidFill>
                  <a:srgbClr val="A1D6CA"/>
                </a:solidFill>
                <a:latin typeface="Verlag Light"/>
                <a:ea typeface="+mn-lt"/>
                <a:cs typeface="+mn-lt"/>
              </a:rPr>
              <a:t>Fórmula nueva y mejorada</a:t>
            </a:r>
            <a:endParaRPr lang="es-MX" dirty="0"/>
          </a:p>
        </p:txBody>
      </p:sp>
      <p:sp>
        <p:nvSpPr>
          <p:cNvPr id="101" name="Rectangle 25">
            <a:extLst>
              <a:ext uri="{FF2B5EF4-FFF2-40B4-BE49-F238E27FC236}">
                <a16:creationId xmlns:a16="http://schemas.microsoft.com/office/drawing/2014/main" id="{80064C91-3AD5-4BB0-97B2-F595321654DE}"/>
              </a:ext>
            </a:extLst>
          </p:cNvPr>
          <p:cNvSpPr/>
          <p:nvPr/>
        </p:nvSpPr>
        <p:spPr>
          <a:xfrm>
            <a:off x="8036317" y="4633470"/>
            <a:ext cx="3706454" cy="3117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>
                <a:solidFill>
                  <a:srgbClr val="A1D6CA"/>
                </a:solidFill>
                <a:ea typeface="+mn-lt"/>
                <a:cs typeface="+mn-lt"/>
              </a:rPr>
              <a:t>Inspirado en la Tecnología Enzimática de Polishing Peel</a:t>
            </a:r>
            <a:endParaRPr lang="es-MX"/>
          </a:p>
        </p:txBody>
      </p:sp>
      <p:pic>
        <p:nvPicPr>
          <p:cNvPr id="2" name="resurrection-plant.png" descr="resurrection-plant.png">
            <a:extLst>
              <a:ext uri="{FF2B5EF4-FFF2-40B4-BE49-F238E27FC236}">
                <a16:creationId xmlns:a16="http://schemas.microsoft.com/office/drawing/2014/main" id="{A959C3AD-D82A-4436-B6A2-70CDE4E7B6C4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9700"/>
          </a:blip>
          <a:stretch>
            <a:fillRect/>
          </a:stretch>
        </p:blipFill>
        <p:spPr>
          <a:xfrm rot="2760000">
            <a:off x="10095226" y="1808572"/>
            <a:ext cx="4391131" cy="58548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58A69335-03C8-4E64-B175-C2F582E9EE18}"/>
              </a:ext>
            </a:extLst>
          </p:cNvPr>
          <p:cNvGrpSpPr/>
          <p:nvPr/>
        </p:nvGrpSpPr>
        <p:grpSpPr>
          <a:xfrm>
            <a:off x="-644179" y="6059373"/>
            <a:ext cx="6521090" cy="669855"/>
            <a:chOff x="132198" y="5992706"/>
            <a:chExt cx="7168796" cy="736531"/>
          </a:xfrm>
        </p:grpSpPr>
        <p:pic>
          <p:nvPicPr>
            <p:cNvPr id="109" name="Imagen 4">
              <a:extLst>
                <a:ext uri="{FF2B5EF4-FFF2-40B4-BE49-F238E27FC236}">
                  <a16:creationId xmlns:a16="http://schemas.microsoft.com/office/drawing/2014/main" id="{46E903B0-4410-4804-92D8-B800C03A1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740000">
              <a:off x="962527" y="6043614"/>
              <a:ext cx="574606" cy="673163"/>
            </a:xfrm>
            <a:prstGeom prst="rect">
              <a:avLst/>
            </a:prstGeom>
          </p:spPr>
        </p:pic>
        <p:pic>
          <p:nvPicPr>
            <p:cNvPr id="110" name="Imagen 4">
              <a:extLst>
                <a:ext uri="{FF2B5EF4-FFF2-40B4-BE49-F238E27FC236}">
                  <a16:creationId xmlns:a16="http://schemas.microsoft.com/office/drawing/2014/main" id="{7C4C6C85-3324-44F1-850F-FA744CC8B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-3300000">
              <a:off x="1753062" y="6123503"/>
              <a:ext cx="372308" cy="456518"/>
            </a:xfrm>
            <a:prstGeom prst="rect">
              <a:avLst/>
            </a:prstGeom>
          </p:spPr>
        </p:pic>
        <p:pic>
          <p:nvPicPr>
            <p:cNvPr id="111" name="Imagen 110">
              <a:extLst>
                <a:ext uri="{FF2B5EF4-FFF2-40B4-BE49-F238E27FC236}">
                  <a16:creationId xmlns:a16="http://schemas.microsoft.com/office/drawing/2014/main" id="{1266957A-3CE5-4DD9-89B8-8B49F685C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-1920000">
              <a:off x="2279699" y="6019390"/>
              <a:ext cx="546031" cy="663638"/>
            </a:xfrm>
            <a:prstGeom prst="rect">
              <a:avLst/>
            </a:prstGeom>
          </p:spPr>
        </p:pic>
        <p:pic>
          <p:nvPicPr>
            <p:cNvPr id="112" name="Imagen 4">
              <a:extLst>
                <a:ext uri="{FF2B5EF4-FFF2-40B4-BE49-F238E27FC236}">
                  <a16:creationId xmlns:a16="http://schemas.microsoft.com/office/drawing/2014/main" id="{65563A4E-26D9-47B2-9E53-56558C924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740000">
              <a:off x="2979185" y="6193931"/>
              <a:ext cx="305633" cy="389843"/>
            </a:xfrm>
            <a:prstGeom prst="rect">
              <a:avLst/>
            </a:prstGeom>
          </p:spPr>
        </p:pic>
        <p:pic>
          <p:nvPicPr>
            <p:cNvPr id="113" name="Imagen 4">
              <a:extLst>
                <a:ext uri="{FF2B5EF4-FFF2-40B4-BE49-F238E27FC236}">
                  <a16:creationId xmlns:a16="http://schemas.microsoft.com/office/drawing/2014/main" id="{3E093B19-81B9-45FA-945F-3593DAB41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4040000">
              <a:off x="3528469" y="6129165"/>
              <a:ext cx="431731" cy="520763"/>
            </a:xfrm>
            <a:prstGeom prst="rect">
              <a:avLst/>
            </a:prstGeom>
          </p:spPr>
        </p:pic>
        <p:pic>
          <p:nvPicPr>
            <p:cNvPr id="114" name="Imagen 4">
              <a:extLst>
                <a:ext uri="{FF2B5EF4-FFF2-40B4-BE49-F238E27FC236}">
                  <a16:creationId xmlns:a16="http://schemas.microsoft.com/office/drawing/2014/main" id="{3F6C8114-35C0-44D3-AB9E-23A5E11F6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6480000">
              <a:off x="4120752" y="5910090"/>
              <a:ext cx="736531" cy="901763"/>
            </a:xfrm>
            <a:prstGeom prst="rect">
              <a:avLst/>
            </a:prstGeom>
          </p:spPr>
        </p:pic>
        <p:pic>
          <p:nvPicPr>
            <p:cNvPr id="115" name="Imagen 4">
              <a:extLst>
                <a:ext uri="{FF2B5EF4-FFF2-40B4-BE49-F238E27FC236}">
                  <a16:creationId xmlns:a16="http://schemas.microsoft.com/office/drawing/2014/main" id="{F71B3424-B598-47E3-9EDF-5D6001BEE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119629" y="6041358"/>
              <a:ext cx="515183" cy="637493"/>
            </a:xfrm>
            <a:prstGeom prst="rect">
              <a:avLst/>
            </a:prstGeom>
          </p:spPr>
        </p:pic>
        <p:pic>
          <p:nvPicPr>
            <p:cNvPr id="116" name="Imagen 4">
              <a:extLst>
                <a:ext uri="{FF2B5EF4-FFF2-40B4-BE49-F238E27FC236}">
                  <a16:creationId xmlns:a16="http://schemas.microsoft.com/office/drawing/2014/main" id="{69A07238-D0F7-4543-A319-FB915D201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-3060000">
              <a:off x="6441266" y="6136781"/>
              <a:ext cx="391358" cy="485093"/>
            </a:xfrm>
            <a:prstGeom prst="rect">
              <a:avLst/>
            </a:prstGeom>
          </p:spPr>
        </p:pic>
        <p:pic>
          <p:nvPicPr>
            <p:cNvPr id="117" name="Imagen 4">
              <a:extLst>
                <a:ext uri="{FF2B5EF4-FFF2-40B4-BE49-F238E27FC236}">
                  <a16:creationId xmlns:a16="http://schemas.microsoft.com/office/drawing/2014/main" id="{D1764BA9-8ECB-4CC1-B068-892C5CC83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3120000">
              <a:off x="5767539" y="6157914"/>
              <a:ext cx="479356" cy="568388"/>
            </a:xfrm>
            <a:prstGeom prst="rect">
              <a:avLst/>
            </a:prstGeom>
          </p:spPr>
        </p:pic>
        <p:pic>
          <p:nvPicPr>
            <p:cNvPr id="118" name="Imagen 4">
              <a:extLst>
                <a:ext uri="{FF2B5EF4-FFF2-40B4-BE49-F238E27FC236}">
                  <a16:creationId xmlns:a16="http://schemas.microsoft.com/office/drawing/2014/main" id="{F001C3AB-3679-497A-9FFE-9E5564E41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4880000">
              <a:off x="181477" y="6015039"/>
              <a:ext cx="574606" cy="673163"/>
            </a:xfrm>
            <a:prstGeom prst="rect">
              <a:avLst/>
            </a:prstGeom>
          </p:spPr>
        </p:pic>
        <p:pic>
          <p:nvPicPr>
            <p:cNvPr id="119" name="Imagen 4">
              <a:extLst>
                <a:ext uri="{FF2B5EF4-FFF2-40B4-BE49-F238E27FC236}">
                  <a16:creationId xmlns:a16="http://schemas.microsoft.com/office/drawing/2014/main" id="{B3B2E6AB-BD18-4593-A047-0355A5F25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023936" y="6232719"/>
              <a:ext cx="277058" cy="361268"/>
            </a:xfrm>
            <a:prstGeom prst="rect">
              <a:avLst/>
            </a:prstGeom>
          </p:spPr>
        </p:pic>
      </p:grpSp>
      <p:grpSp>
        <p:nvGrpSpPr>
          <p:cNvPr id="120" name="Grupo 119">
            <a:extLst>
              <a:ext uri="{FF2B5EF4-FFF2-40B4-BE49-F238E27FC236}">
                <a16:creationId xmlns:a16="http://schemas.microsoft.com/office/drawing/2014/main" id="{72E01F16-DA8D-41B9-889C-FAA9E878A27C}"/>
              </a:ext>
            </a:extLst>
          </p:cNvPr>
          <p:cNvGrpSpPr/>
          <p:nvPr/>
        </p:nvGrpSpPr>
        <p:grpSpPr>
          <a:xfrm>
            <a:off x="6041292" y="6059372"/>
            <a:ext cx="6521090" cy="669855"/>
            <a:chOff x="132198" y="5992706"/>
            <a:chExt cx="7168796" cy="736531"/>
          </a:xfrm>
        </p:grpSpPr>
        <p:pic>
          <p:nvPicPr>
            <p:cNvPr id="121" name="Imagen 4">
              <a:extLst>
                <a:ext uri="{FF2B5EF4-FFF2-40B4-BE49-F238E27FC236}">
                  <a16:creationId xmlns:a16="http://schemas.microsoft.com/office/drawing/2014/main" id="{E4130DDE-94C3-4210-A506-B91FF9437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740000">
              <a:off x="962527" y="6043614"/>
              <a:ext cx="574606" cy="673163"/>
            </a:xfrm>
            <a:prstGeom prst="rect">
              <a:avLst/>
            </a:prstGeom>
          </p:spPr>
        </p:pic>
        <p:pic>
          <p:nvPicPr>
            <p:cNvPr id="122" name="Imagen 4">
              <a:extLst>
                <a:ext uri="{FF2B5EF4-FFF2-40B4-BE49-F238E27FC236}">
                  <a16:creationId xmlns:a16="http://schemas.microsoft.com/office/drawing/2014/main" id="{1C0EBFBA-EC6D-47DD-86DE-CE42593F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-3300000">
              <a:off x="1753062" y="6123503"/>
              <a:ext cx="372308" cy="456518"/>
            </a:xfrm>
            <a:prstGeom prst="rect">
              <a:avLst/>
            </a:prstGeom>
          </p:spPr>
        </p:pic>
        <p:pic>
          <p:nvPicPr>
            <p:cNvPr id="123" name="Imagen 122">
              <a:extLst>
                <a:ext uri="{FF2B5EF4-FFF2-40B4-BE49-F238E27FC236}">
                  <a16:creationId xmlns:a16="http://schemas.microsoft.com/office/drawing/2014/main" id="{A3298F1B-D6FF-4FE6-A49D-8D8F261F9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-1920000">
              <a:off x="2279699" y="6019390"/>
              <a:ext cx="546031" cy="663638"/>
            </a:xfrm>
            <a:prstGeom prst="rect">
              <a:avLst/>
            </a:prstGeom>
          </p:spPr>
        </p:pic>
        <p:pic>
          <p:nvPicPr>
            <p:cNvPr id="124" name="Imagen 4">
              <a:extLst>
                <a:ext uri="{FF2B5EF4-FFF2-40B4-BE49-F238E27FC236}">
                  <a16:creationId xmlns:a16="http://schemas.microsoft.com/office/drawing/2014/main" id="{5D73CD06-91B2-40F5-8945-746BA1808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740000">
              <a:off x="2979185" y="6193931"/>
              <a:ext cx="305633" cy="389843"/>
            </a:xfrm>
            <a:prstGeom prst="rect">
              <a:avLst/>
            </a:prstGeom>
          </p:spPr>
        </p:pic>
        <p:pic>
          <p:nvPicPr>
            <p:cNvPr id="125" name="Imagen 4">
              <a:extLst>
                <a:ext uri="{FF2B5EF4-FFF2-40B4-BE49-F238E27FC236}">
                  <a16:creationId xmlns:a16="http://schemas.microsoft.com/office/drawing/2014/main" id="{C2AD2524-3F44-49F5-9DAB-CEEA7FCE5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4040000">
              <a:off x="3528469" y="6129165"/>
              <a:ext cx="431731" cy="520763"/>
            </a:xfrm>
            <a:prstGeom prst="rect">
              <a:avLst/>
            </a:prstGeom>
          </p:spPr>
        </p:pic>
        <p:pic>
          <p:nvPicPr>
            <p:cNvPr id="126" name="Imagen 4">
              <a:extLst>
                <a:ext uri="{FF2B5EF4-FFF2-40B4-BE49-F238E27FC236}">
                  <a16:creationId xmlns:a16="http://schemas.microsoft.com/office/drawing/2014/main" id="{1EBB150A-2619-4B09-B393-94DC731AC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6480000">
              <a:off x="4120752" y="5910090"/>
              <a:ext cx="736531" cy="901763"/>
            </a:xfrm>
            <a:prstGeom prst="rect">
              <a:avLst/>
            </a:prstGeom>
          </p:spPr>
        </p:pic>
        <p:pic>
          <p:nvPicPr>
            <p:cNvPr id="127" name="Imagen 4">
              <a:extLst>
                <a:ext uri="{FF2B5EF4-FFF2-40B4-BE49-F238E27FC236}">
                  <a16:creationId xmlns:a16="http://schemas.microsoft.com/office/drawing/2014/main" id="{0EB069E7-AB2C-4590-855C-4C2FB3BF1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119629" y="6041358"/>
              <a:ext cx="515183" cy="637493"/>
            </a:xfrm>
            <a:prstGeom prst="rect">
              <a:avLst/>
            </a:prstGeom>
          </p:spPr>
        </p:pic>
        <p:pic>
          <p:nvPicPr>
            <p:cNvPr id="128" name="Imagen 4">
              <a:extLst>
                <a:ext uri="{FF2B5EF4-FFF2-40B4-BE49-F238E27FC236}">
                  <a16:creationId xmlns:a16="http://schemas.microsoft.com/office/drawing/2014/main" id="{0190C002-F2D6-4057-B91C-B5DB37F53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-3060000">
              <a:off x="6441266" y="6136781"/>
              <a:ext cx="391358" cy="485093"/>
            </a:xfrm>
            <a:prstGeom prst="rect">
              <a:avLst/>
            </a:prstGeom>
          </p:spPr>
        </p:pic>
        <p:pic>
          <p:nvPicPr>
            <p:cNvPr id="129" name="Imagen 4">
              <a:extLst>
                <a:ext uri="{FF2B5EF4-FFF2-40B4-BE49-F238E27FC236}">
                  <a16:creationId xmlns:a16="http://schemas.microsoft.com/office/drawing/2014/main" id="{521AC0FF-F8CF-49C6-A441-D1F6ED86D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3120000">
              <a:off x="5767539" y="6157914"/>
              <a:ext cx="479356" cy="568388"/>
            </a:xfrm>
            <a:prstGeom prst="rect">
              <a:avLst/>
            </a:prstGeom>
          </p:spPr>
        </p:pic>
        <p:pic>
          <p:nvPicPr>
            <p:cNvPr id="130" name="Imagen 4">
              <a:extLst>
                <a:ext uri="{FF2B5EF4-FFF2-40B4-BE49-F238E27FC236}">
                  <a16:creationId xmlns:a16="http://schemas.microsoft.com/office/drawing/2014/main" id="{CEF7BDDB-7470-45AC-AAE3-C1F518B7D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4880000">
              <a:off x="181477" y="6015039"/>
              <a:ext cx="574606" cy="673163"/>
            </a:xfrm>
            <a:prstGeom prst="rect">
              <a:avLst/>
            </a:prstGeom>
          </p:spPr>
        </p:pic>
        <p:pic>
          <p:nvPicPr>
            <p:cNvPr id="131" name="Imagen 4">
              <a:extLst>
                <a:ext uri="{FF2B5EF4-FFF2-40B4-BE49-F238E27FC236}">
                  <a16:creationId xmlns:a16="http://schemas.microsoft.com/office/drawing/2014/main" id="{61AB3160-3B86-4C89-A643-81E8ACD88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023936" y="6232719"/>
              <a:ext cx="277058" cy="36126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3380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persona con una flor en la cabeza&#10;&#10;Descripción generada automáticamente con confianza media">
            <a:extLst>
              <a:ext uri="{FF2B5EF4-FFF2-40B4-BE49-F238E27FC236}">
                <a16:creationId xmlns:a16="http://schemas.microsoft.com/office/drawing/2014/main" id="{C232A262-0EDE-4C78-8DCB-972697D7B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2070" cy="6858000"/>
          </a:xfrm>
          <a:prstGeom prst="rect">
            <a:avLst/>
          </a:prstGeom>
        </p:spPr>
      </p:pic>
      <p:sp>
        <p:nvSpPr>
          <p:cNvPr id="172" name="Rectangle 7"/>
          <p:cNvSpPr/>
          <p:nvPr/>
        </p:nvSpPr>
        <p:spPr>
          <a:xfrm>
            <a:off x="5097616" y="-3281"/>
            <a:ext cx="7094386" cy="6864562"/>
          </a:xfrm>
          <a:prstGeom prst="rect">
            <a:avLst/>
          </a:prstGeom>
          <a:solidFill>
            <a:srgbClr val="A5A9DC"/>
          </a:solidFill>
          <a:ln w="12700">
            <a:miter lim="400000"/>
          </a:ln>
          <a:effectLst>
            <a:outerShdw blurRad="622300" dir="10611039" rotWithShape="0">
              <a:srgbClr val="000000">
                <a:alpha val="50000"/>
              </a:srgbClr>
            </a:outerShdw>
          </a:effectLst>
        </p:spPr>
        <p:txBody>
          <a:bodyPr tIns="45720" bIns="4572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914400">
              <a:defRPr sz="3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800"/>
          </a:p>
        </p:txBody>
      </p:sp>
      <p:sp>
        <p:nvSpPr>
          <p:cNvPr id="173" name="Rectangle 8"/>
          <p:cNvSpPr txBox="1"/>
          <p:nvPr/>
        </p:nvSpPr>
        <p:spPr>
          <a:xfrm>
            <a:off x="5526483" y="2191117"/>
            <a:ext cx="5965942" cy="178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40" tIns="45720" rIns="91440" bIns="45720" anchor="t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l"/>
            <a:r>
              <a:rPr sz="2200">
                <a:solidFill>
                  <a:srgbClr val="002060"/>
                </a:solidFill>
                <a:latin typeface="Verlag Light"/>
              </a:rPr>
              <a:t>El mercado de productos para el cuidado de la piel del rostro anuncia un crecimiento continuo en los próximos años y constituye </a:t>
            </a:r>
            <a:r>
              <a:rPr lang="es-MX" sz="2200">
                <a:solidFill>
                  <a:srgbClr val="002060"/>
                </a:solidFill>
                <a:latin typeface="Verlag Light"/>
              </a:rPr>
              <a:t>una gran</a:t>
            </a:r>
            <a:r>
              <a:rPr sz="2200">
                <a:solidFill>
                  <a:srgbClr val="002060"/>
                </a:solidFill>
                <a:latin typeface="Verlag Light"/>
              </a:rPr>
              <a:t> oportunidad para beneficiarse del poder adquisitivo de las generaciones más jóvenes. </a:t>
            </a:r>
            <a:endParaRPr lang="es-MX" sz="2200">
              <a:solidFill>
                <a:srgbClr val="002060"/>
              </a:solidFill>
              <a:latin typeface="Verlag Light"/>
            </a:endParaRPr>
          </a:p>
        </p:txBody>
      </p:sp>
      <p:sp>
        <p:nvSpPr>
          <p:cNvPr id="174" name="CRECIMIENTO DEL MERCADO"/>
          <p:cNvSpPr txBox="1"/>
          <p:nvPr/>
        </p:nvSpPr>
        <p:spPr>
          <a:xfrm>
            <a:off x="5571996" y="510839"/>
            <a:ext cx="6150863" cy="128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l"/>
            <a:r>
              <a:rPr sz="4000" b="1">
                <a:solidFill>
                  <a:srgbClr val="002060"/>
                </a:solidFill>
                <a:latin typeface="Verlag Bold"/>
              </a:rPr>
              <a:t>CRECIMIENTO</a:t>
            </a:r>
            <a:r>
              <a:rPr lang="es-MX" sz="4000" b="1">
                <a:solidFill>
                  <a:srgbClr val="002060"/>
                </a:solidFill>
                <a:latin typeface="Verlag Bold"/>
              </a:rPr>
              <a:t> </a:t>
            </a:r>
          </a:p>
          <a:p>
            <a:pPr algn="l"/>
            <a:r>
              <a:rPr sz="4000" b="1">
                <a:solidFill>
                  <a:srgbClr val="002060"/>
                </a:solidFill>
                <a:latin typeface="Verlag Bold"/>
              </a:rPr>
              <a:t>DEL MERCADO</a:t>
            </a:r>
            <a:endParaRPr lang="es-MX" sz="4000" b="1">
              <a:solidFill>
                <a:srgbClr val="002060"/>
              </a:solidFill>
              <a:latin typeface="Verlag Bold"/>
            </a:endParaRPr>
          </a:p>
        </p:txBody>
      </p:sp>
      <p:pic>
        <p:nvPicPr>
          <p:cNvPr id="176" name="chaga-mushroom.png" descr="chaga-mushroo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">
            <a:off x="8200487" y="4632231"/>
            <a:ext cx="1090065" cy="1164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maral-root.png" descr="maral-roo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1753" y="5543264"/>
            <a:ext cx="1298634" cy="1534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n 3">
            <a:extLst>
              <a:ext uri="{FF2B5EF4-FFF2-40B4-BE49-F238E27FC236}">
                <a16:creationId xmlns:a16="http://schemas.microsoft.com/office/drawing/2014/main" id="{9D134CED-0CB2-4365-B59F-F7FB1CDA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5849" y="844717"/>
            <a:ext cx="2105025" cy="1666875"/>
          </a:xfrm>
          <a:prstGeom prst="rect">
            <a:avLst/>
          </a:prstGeom>
        </p:spPr>
      </p:pic>
      <p:pic>
        <p:nvPicPr>
          <p:cNvPr id="4" name="Imagen 4">
            <a:extLst>
              <a:ext uri="{FF2B5EF4-FFF2-40B4-BE49-F238E27FC236}">
                <a16:creationId xmlns:a16="http://schemas.microsoft.com/office/drawing/2014/main" id="{4BC67D73-FE2D-4560-A6F9-6B5A626FB0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95171" y="917407"/>
            <a:ext cx="3390900" cy="3305175"/>
          </a:xfrm>
          <a:prstGeom prst="rect">
            <a:avLst/>
          </a:prstGeom>
        </p:spPr>
      </p:pic>
      <p:pic>
        <p:nvPicPr>
          <p:cNvPr id="13" name="maral-root.png" descr="maral-root.png">
            <a:extLst>
              <a:ext uri="{FF2B5EF4-FFF2-40B4-BE49-F238E27FC236}">
                <a16:creationId xmlns:a16="http://schemas.microsoft.com/office/drawing/2014/main" id="{44F59F01-D660-44CE-910D-691292DE0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25069" y="5392870"/>
            <a:ext cx="877077" cy="1143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n 5">
            <a:extLst>
              <a:ext uri="{FF2B5EF4-FFF2-40B4-BE49-F238E27FC236}">
                <a16:creationId xmlns:a16="http://schemas.microsoft.com/office/drawing/2014/main" id="{9D56EEDD-DFB4-4BCF-BD75-491EF9183D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2550" y="5300913"/>
            <a:ext cx="2238375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9078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2C66CD-A4EB-459E-800E-817023700E0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7721" y="1259653"/>
            <a:ext cx="5619205" cy="613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ED0E73-3CCF-41F5-BBCE-B442DA0E866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25434" y="1359802"/>
            <a:ext cx="4794069" cy="613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2" name="resurrection-plant.png" descr="resurrection-plant.png">
            <a:extLst>
              <a:ext uri="{FF2B5EF4-FFF2-40B4-BE49-F238E27FC236}">
                <a16:creationId xmlns:a16="http://schemas.microsoft.com/office/drawing/2014/main" id="{A959C3AD-D82A-4436-B6A2-70CDE4E7B6C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9700"/>
          </a:blip>
          <a:stretch>
            <a:fillRect/>
          </a:stretch>
        </p:blipFill>
        <p:spPr>
          <a:xfrm rot="2760000">
            <a:off x="9992485" y="1808572"/>
            <a:ext cx="4391131" cy="58548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58A69335-03C8-4E64-B175-C2F582E9EE18}"/>
              </a:ext>
            </a:extLst>
          </p:cNvPr>
          <p:cNvGrpSpPr/>
          <p:nvPr/>
        </p:nvGrpSpPr>
        <p:grpSpPr>
          <a:xfrm>
            <a:off x="-644179" y="6059373"/>
            <a:ext cx="6521090" cy="669855"/>
            <a:chOff x="132198" y="5992706"/>
            <a:chExt cx="7168796" cy="736531"/>
          </a:xfrm>
        </p:grpSpPr>
        <p:pic>
          <p:nvPicPr>
            <p:cNvPr id="109" name="Imagen 4">
              <a:extLst>
                <a:ext uri="{FF2B5EF4-FFF2-40B4-BE49-F238E27FC236}">
                  <a16:creationId xmlns:a16="http://schemas.microsoft.com/office/drawing/2014/main" id="{46E903B0-4410-4804-92D8-B800C03A1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740000">
              <a:off x="962527" y="6043614"/>
              <a:ext cx="574606" cy="673163"/>
            </a:xfrm>
            <a:prstGeom prst="rect">
              <a:avLst/>
            </a:prstGeom>
          </p:spPr>
        </p:pic>
        <p:pic>
          <p:nvPicPr>
            <p:cNvPr id="110" name="Imagen 4">
              <a:extLst>
                <a:ext uri="{FF2B5EF4-FFF2-40B4-BE49-F238E27FC236}">
                  <a16:creationId xmlns:a16="http://schemas.microsoft.com/office/drawing/2014/main" id="{7C4C6C85-3324-44F1-850F-FA744CC8B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-3300000">
              <a:off x="1753062" y="6123503"/>
              <a:ext cx="372308" cy="456518"/>
            </a:xfrm>
            <a:prstGeom prst="rect">
              <a:avLst/>
            </a:prstGeom>
          </p:spPr>
        </p:pic>
        <p:pic>
          <p:nvPicPr>
            <p:cNvPr id="111" name="Imagen 110">
              <a:extLst>
                <a:ext uri="{FF2B5EF4-FFF2-40B4-BE49-F238E27FC236}">
                  <a16:creationId xmlns:a16="http://schemas.microsoft.com/office/drawing/2014/main" id="{1266957A-3CE5-4DD9-89B8-8B49F685C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-1920000">
              <a:off x="2279699" y="6019390"/>
              <a:ext cx="546031" cy="663638"/>
            </a:xfrm>
            <a:prstGeom prst="rect">
              <a:avLst/>
            </a:prstGeom>
          </p:spPr>
        </p:pic>
        <p:pic>
          <p:nvPicPr>
            <p:cNvPr id="112" name="Imagen 4">
              <a:extLst>
                <a:ext uri="{FF2B5EF4-FFF2-40B4-BE49-F238E27FC236}">
                  <a16:creationId xmlns:a16="http://schemas.microsoft.com/office/drawing/2014/main" id="{65563A4E-26D9-47B2-9E53-56558C924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740000">
              <a:off x="2979185" y="6193931"/>
              <a:ext cx="305633" cy="389843"/>
            </a:xfrm>
            <a:prstGeom prst="rect">
              <a:avLst/>
            </a:prstGeom>
          </p:spPr>
        </p:pic>
        <p:pic>
          <p:nvPicPr>
            <p:cNvPr id="113" name="Imagen 4">
              <a:extLst>
                <a:ext uri="{FF2B5EF4-FFF2-40B4-BE49-F238E27FC236}">
                  <a16:creationId xmlns:a16="http://schemas.microsoft.com/office/drawing/2014/main" id="{3E093B19-81B9-45FA-945F-3593DAB41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4040000">
              <a:off x="3528469" y="6129165"/>
              <a:ext cx="431731" cy="520763"/>
            </a:xfrm>
            <a:prstGeom prst="rect">
              <a:avLst/>
            </a:prstGeom>
          </p:spPr>
        </p:pic>
        <p:pic>
          <p:nvPicPr>
            <p:cNvPr id="114" name="Imagen 4">
              <a:extLst>
                <a:ext uri="{FF2B5EF4-FFF2-40B4-BE49-F238E27FC236}">
                  <a16:creationId xmlns:a16="http://schemas.microsoft.com/office/drawing/2014/main" id="{3F6C8114-35C0-44D3-AB9E-23A5E11F6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6480000">
              <a:off x="4120752" y="5910090"/>
              <a:ext cx="736531" cy="901763"/>
            </a:xfrm>
            <a:prstGeom prst="rect">
              <a:avLst/>
            </a:prstGeom>
          </p:spPr>
        </p:pic>
        <p:pic>
          <p:nvPicPr>
            <p:cNvPr id="115" name="Imagen 4">
              <a:extLst>
                <a:ext uri="{FF2B5EF4-FFF2-40B4-BE49-F238E27FC236}">
                  <a16:creationId xmlns:a16="http://schemas.microsoft.com/office/drawing/2014/main" id="{F71B3424-B598-47E3-9EDF-5D6001BEE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19629" y="6041358"/>
              <a:ext cx="515183" cy="637493"/>
            </a:xfrm>
            <a:prstGeom prst="rect">
              <a:avLst/>
            </a:prstGeom>
          </p:spPr>
        </p:pic>
        <p:pic>
          <p:nvPicPr>
            <p:cNvPr id="116" name="Imagen 4">
              <a:extLst>
                <a:ext uri="{FF2B5EF4-FFF2-40B4-BE49-F238E27FC236}">
                  <a16:creationId xmlns:a16="http://schemas.microsoft.com/office/drawing/2014/main" id="{69A07238-D0F7-4543-A319-FB915D201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-3060000">
              <a:off x="6441266" y="6136781"/>
              <a:ext cx="391358" cy="485093"/>
            </a:xfrm>
            <a:prstGeom prst="rect">
              <a:avLst/>
            </a:prstGeom>
          </p:spPr>
        </p:pic>
        <p:pic>
          <p:nvPicPr>
            <p:cNvPr id="117" name="Imagen 4">
              <a:extLst>
                <a:ext uri="{FF2B5EF4-FFF2-40B4-BE49-F238E27FC236}">
                  <a16:creationId xmlns:a16="http://schemas.microsoft.com/office/drawing/2014/main" id="{D1764BA9-8ECB-4CC1-B068-892C5CC83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3120000">
              <a:off x="5767539" y="6157914"/>
              <a:ext cx="479356" cy="568388"/>
            </a:xfrm>
            <a:prstGeom prst="rect">
              <a:avLst/>
            </a:prstGeom>
          </p:spPr>
        </p:pic>
        <p:pic>
          <p:nvPicPr>
            <p:cNvPr id="118" name="Imagen 4">
              <a:extLst>
                <a:ext uri="{FF2B5EF4-FFF2-40B4-BE49-F238E27FC236}">
                  <a16:creationId xmlns:a16="http://schemas.microsoft.com/office/drawing/2014/main" id="{F001C3AB-3679-497A-9FFE-9E5564E41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4880000">
              <a:off x="181477" y="6015039"/>
              <a:ext cx="574606" cy="673163"/>
            </a:xfrm>
            <a:prstGeom prst="rect">
              <a:avLst/>
            </a:prstGeom>
          </p:spPr>
        </p:pic>
        <p:pic>
          <p:nvPicPr>
            <p:cNvPr id="119" name="Imagen 4">
              <a:extLst>
                <a:ext uri="{FF2B5EF4-FFF2-40B4-BE49-F238E27FC236}">
                  <a16:creationId xmlns:a16="http://schemas.microsoft.com/office/drawing/2014/main" id="{B3B2E6AB-BD18-4593-A047-0355A5F25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23936" y="6232719"/>
              <a:ext cx="277058" cy="361268"/>
            </a:xfrm>
            <a:prstGeom prst="rect">
              <a:avLst/>
            </a:prstGeom>
          </p:spPr>
        </p:pic>
      </p:grpSp>
      <p:grpSp>
        <p:nvGrpSpPr>
          <p:cNvPr id="120" name="Grupo 119">
            <a:extLst>
              <a:ext uri="{FF2B5EF4-FFF2-40B4-BE49-F238E27FC236}">
                <a16:creationId xmlns:a16="http://schemas.microsoft.com/office/drawing/2014/main" id="{72E01F16-DA8D-41B9-889C-FAA9E878A27C}"/>
              </a:ext>
            </a:extLst>
          </p:cNvPr>
          <p:cNvGrpSpPr/>
          <p:nvPr/>
        </p:nvGrpSpPr>
        <p:grpSpPr>
          <a:xfrm>
            <a:off x="6041292" y="6059372"/>
            <a:ext cx="6521090" cy="669855"/>
            <a:chOff x="132198" y="5992706"/>
            <a:chExt cx="7168796" cy="736531"/>
          </a:xfrm>
        </p:grpSpPr>
        <p:pic>
          <p:nvPicPr>
            <p:cNvPr id="121" name="Imagen 4">
              <a:extLst>
                <a:ext uri="{FF2B5EF4-FFF2-40B4-BE49-F238E27FC236}">
                  <a16:creationId xmlns:a16="http://schemas.microsoft.com/office/drawing/2014/main" id="{E4130DDE-94C3-4210-A506-B91FF9437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740000">
              <a:off x="962527" y="6043614"/>
              <a:ext cx="574606" cy="673163"/>
            </a:xfrm>
            <a:prstGeom prst="rect">
              <a:avLst/>
            </a:prstGeom>
          </p:spPr>
        </p:pic>
        <p:pic>
          <p:nvPicPr>
            <p:cNvPr id="122" name="Imagen 4">
              <a:extLst>
                <a:ext uri="{FF2B5EF4-FFF2-40B4-BE49-F238E27FC236}">
                  <a16:creationId xmlns:a16="http://schemas.microsoft.com/office/drawing/2014/main" id="{1C0EBFBA-EC6D-47DD-86DE-CE42593F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-3300000">
              <a:off x="1753062" y="6123503"/>
              <a:ext cx="372308" cy="456518"/>
            </a:xfrm>
            <a:prstGeom prst="rect">
              <a:avLst/>
            </a:prstGeom>
          </p:spPr>
        </p:pic>
        <p:pic>
          <p:nvPicPr>
            <p:cNvPr id="123" name="Imagen 122">
              <a:extLst>
                <a:ext uri="{FF2B5EF4-FFF2-40B4-BE49-F238E27FC236}">
                  <a16:creationId xmlns:a16="http://schemas.microsoft.com/office/drawing/2014/main" id="{A3298F1B-D6FF-4FE6-A49D-8D8F261F9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-1920000">
              <a:off x="2279699" y="6019390"/>
              <a:ext cx="546031" cy="663638"/>
            </a:xfrm>
            <a:prstGeom prst="rect">
              <a:avLst/>
            </a:prstGeom>
          </p:spPr>
        </p:pic>
        <p:pic>
          <p:nvPicPr>
            <p:cNvPr id="124" name="Imagen 4">
              <a:extLst>
                <a:ext uri="{FF2B5EF4-FFF2-40B4-BE49-F238E27FC236}">
                  <a16:creationId xmlns:a16="http://schemas.microsoft.com/office/drawing/2014/main" id="{5D73CD06-91B2-40F5-8945-746BA1808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740000">
              <a:off x="2979185" y="6193931"/>
              <a:ext cx="305633" cy="389843"/>
            </a:xfrm>
            <a:prstGeom prst="rect">
              <a:avLst/>
            </a:prstGeom>
          </p:spPr>
        </p:pic>
        <p:pic>
          <p:nvPicPr>
            <p:cNvPr id="125" name="Imagen 4">
              <a:extLst>
                <a:ext uri="{FF2B5EF4-FFF2-40B4-BE49-F238E27FC236}">
                  <a16:creationId xmlns:a16="http://schemas.microsoft.com/office/drawing/2014/main" id="{C2AD2524-3F44-49F5-9DAB-CEEA7FCE5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4040000">
              <a:off x="3528469" y="6129165"/>
              <a:ext cx="431731" cy="520763"/>
            </a:xfrm>
            <a:prstGeom prst="rect">
              <a:avLst/>
            </a:prstGeom>
          </p:spPr>
        </p:pic>
        <p:pic>
          <p:nvPicPr>
            <p:cNvPr id="126" name="Imagen 4">
              <a:extLst>
                <a:ext uri="{FF2B5EF4-FFF2-40B4-BE49-F238E27FC236}">
                  <a16:creationId xmlns:a16="http://schemas.microsoft.com/office/drawing/2014/main" id="{1EBB150A-2619-4B09-B393-94DC731AC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6480000">
              <a:off x="4120752" y="5910090"/>
              <a:ext cx="736531" cy="901763"/>
            </a:xfrm>
            <a:prstGeom prst="rect">
              <a:avLst/>
            </a:prstGeom>
          </p:spPr>
        </p:pic>
        <p:pic>
          <p:nvPicPr>
            <p:cNvPr id="127" name="Imagen 4">
              <a:extLst>
                <a:ext uri="{FF2B5EF4-FFF2-40B4-BE49-F238E27FC236}">
                  <a16:creationId xmlns:a16="http://schemas.microsoft.com/office/drawing/2014/main" id="{0EB069E7-AB2C-4590-855C-4C2FB3BF1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19629" y="6041358"/>
              <a:ext cx="515183" cy="637493"/>
            </a:xfrm>
            <a:prstGeom prst="rect">
              <a:avLst/>
            </a:prstGeom>
          </p:spPr>
        </p:pic>
        <p:pic>
          <p:nvPicPr>
            <p:cNvPr id="128" name="Imagen 4">
              <a:extLst>
                <a:ext uri="{FF2B5EF4-FFF2-40B4-BE49-F238E27FC236}">
                  <a16:creationId xmlns:a16="http://schemas.microsoft.com/office/drawing/2014/main" id="{0190C002-F2D6-4057-B91C-B5DB37F53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-3060000">
              <a:off x="6441266" y="6136781"/>
              <a:ext cx="391358" cy="485093"/>
            </a:xfrm>
            <a:prstGeom prst="rect">
              <a:avLst/>
            </a:prstGeom>
          </p:spPr>
        </p:pic>
        <p:pic>
          <p:nvPicPr>
            <p:cNvPr id="129" name="Imagen 4">
              <a:extLst>
                <a:ext uri="{FF2B5EF4-FFF2-40B4-BE49-F238E27FC236}">
                  <a16:creationId xmlns:a16="http://schemas.microsoft.com/office/drawing/2014/main" id="{521AC0FF-F8CF-49C6-A441-D1F6ED86D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3120000">
              <a:off x="5767539" y="6157914"/>
              <a:ext cx="479356" cy="568388"/>
            </a:xfrm>
            <a:prstGeom prst="rect">
              <a:avLst/>
            </a:prstGeom>
          </p:spPr>
        </p:pic>
        <p:pic>
          <p:nvPicPr>
            <p:cNvPr id="130" name="Imagen 4">
              <a:extLst>
                <a:ext uri="{FF2B5EF4-FFF2-40B4-BE49-F238E27FC236}">
                  <a16:creationId xmlns:a16="http://schemas.microsoft.com/office/drawing/2014/main" id="{CEF7BDDB-7470-45AC-AAE3-C1F518B7D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4880000">
              <a:off x="181477" y="6015039"/>
              <a:ext cx="574606" cy="673163"/>
            </a:xfrm>
            <a:prstGeom prst="rect">
              <a:avLst/>
            </a:prstGeom>
          </p:spPr>
        </p:pic>
        <p:pic>
          <p:nvPicPr>
            <p:cNvPr id="131" name="Imagen 4">
              <a:extLst>
                <a:ext uri="{FF2B5EF4-FFF2-40B4-BE49-F238E27FC236}">
                  <a16:creationId xmlns:a16="http://schemas.microsoft.com/office/drawing/2014/main" id="{61AB3160-3B86-4C89-A643-81E8ACD88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23936" y="6232719"/>
              <a:ext cx="277058" cy="361268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6F056D21-B7F5-477C-972C-DA710E1E408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182877" y="585730"/>
            <a:ext cx="5254913" cy="542458"/>
          </a:xfrm>
          <a:prstGeom prst="rect">
            <a:avLst/>
          </a:prstGeom>
        </p:spPr>
        <p:txBody>
          <a:bodyPr lIns="91440" tIns="45720" rIns="91440" bIns="4572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>
              <a:lnSpc>
                <a:spcPct val="100000"/>
              </a:lnSpc>
              <a:defRPr/>
            </a:pPr>
            <a:r>
              <a:rPr lang="es-ES" sz="3000" b="1" dirty="0">
                <a:solidFill>
                  <a:srgbClr val="001E61"/>
                </a:solidFill>
                <a:latin typeface="Verlag XLight"/>
              </a:rPr>
              <a:t>FECHAS IMPORTANTES</a:t>
            </a:r>
            <a:endParaRPr lang="es-MX" b="1" dirty="0">
              <a:cs typeface="Calibri Light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00F81D16-0805-451C-B33E-56BFC5B5E868}"/>
              </a:ext>
            </a:extLst>
          </p:cNvPr>
          <p:cNvSpPr/>
          <p:nvPr/>
        </p:nvSpPr>
        <p:spPr>
          <a:xfrm>
            <a:off x="1238518" y="1426334"/>
            <a:ext cx="9745013" cy="1008845"/>
          </a:xfrm>
          <a:prstGeom prst="rect">
            <a:avLst/>
          </a:prstGeom>
          <a:noFill/>
          <a:ln>
            <a:solidFill>
              <a:srgbClr val="001E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7" name="Rectangle 6">
            <a:extLst>
              <a:ext uri="{FF2B5EF4-FFF2-40B4-BE49-F238E27FC236}">
                <a16:creationId xmlns:a16="http://schemas.microsoft.com/office/drawing/2014/main" id="{05E5E88A-976F-4C2C-9F6F-E238AC8F517A}"/>
              </a:ext>
            </a:extLst>
          </p:cNvPr>
          <p:cNvSpPr/>
          <p:nvPr/>
        </p:nvSpPr>
        <p:spPr>
          <a:xfrm>
            <a:off x="651905" y="1670369"/>
            <a:ext cx="2130000" cy="53898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000" b="1" dirty="0">
                <a:latin typeface="Verlag Bold"/>
                <a:ea typeface="+mn-lt"/>
                <a:cs typeface="+mn-lt"/>
              </a:rPr>
              <a:t>MARZO</a:t>
            </a:r>
            <a:endParaRPr lang="es-MX" dirty="0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17BD7BA1-F4E4-4BAC-8537-2C838FDAE5C6}"/>
              </a:ext>
            </a:extLst>
          </p:cNvPr>
          <p:cNvSpPr txBox="1"/>
          <p:nvPr/>
        </p:nvSpPr>
        <p:spPr>
          <a:xfrm>
            <a:off x="3500907" y="1493949"/>
            <a:ext cx="720787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 b="1" dirty="0">
                <a:solidFill>
                  <a:srgbClr val="001E62"/>
                </a:solidFill>
                <a:latin typeface="Verlag Bold"/>
                <a:ea typeface="+mn-lt"/>
                <a:cs typeface="+mn-lt"/>
              </a:rPr>
              <a:t>21 de marzo:   </a:t>
            </a:r>
            <a:r>
              <a:rPr lang="es-ES" sz="1600" dirty="0">
                <a:solidFill>
                  <a:srgbClr val="001E62"/>
                </a:solidFill>
                <a:latin typeface="Verlag Bold"/>
                <a:ea typeface="+mn-lt"/>
                <a:cs typeface="+mn-lt"/>
              </a:rPr>
              <a:t>Fecha límite para calificar como Socio Rubí   </a:t>
            </a:r>
            <a:endParaRPr lang="es-MX" dirty="0"/>
          </a:p>
          <a:p>
            <a:r>
              <a:rPr lang="es-ES" sz="1600" b="1" dirty="0">
                <a:solidFill>
                  <a:srgbClr val="001E62"/>
                </a:solidFill>
                <a:latin typeface="Verlag Bold"/>
                <a:ea typeface="+mn-lt"/>
                <a:cs typeface="+mn-lt"/>
              </a:rPr>
              <a:t>23 de marzo al 1 de abril:   </a:t>
            </a:r>
            <a:r>
              <a:rPr lang="es-ES" sz="1600" dirty="0">
                <a:solidFill>
                  <a:srgbClr val="001E62"/>
                </a:solidFill>
                <a:latin typeface="Verlag Bold"/>
                <a:ea typeface="+mn-lt"/>
                <a:cs typeface="+mn-lt"/>
              </a:rPr>
              <a:t>Socios Rubí existentes deben llenar encuestas de la distribución de kits por país.</a:t>
            </a:r>
            <a:endParaRPr lang="es-MX" sz="1600" dirty="0">
              <a:solidFill>
                <a:srgbClr val="001E62"/>
              </a:solidFill>
              <a:latin typeface="Verlag Bold"/>
            </a:endParaRPr>
          </a:p>
        </p:txBody>
      </p:sp>
      <p:sp>
        <p:nvSpPr>
          <p:cNvPr id="92" name="Rectángulo 91">
            <a:extLst>
              <a:ext uri="{FF2B5EF4-FFF2-40B4-BE49-F238E27FC236}">
                <a16:creationId xmlns:a16="http://schemas.microsoft.com/office/drawing/2014/main" id="{A9CF061A-0FF4-4C06-BB0C-F04ECF8CB5E4}"/>
              </a:ext>
            </a:extLst>
          </p:cNvPr>
          <p:cNvSpPr/>
          <p:nvPr/>
        </p:nvSpPr>
        <p:spPr>
          <a:xfrm>
            <a:off x="1238518" y="2531771"/>
            <a:ext cx="9745013" cy="1964027"/>
          </a:xfrm>
          <a:prstGeom prst="rect">
            <a:avLst/>
          </a:prstGeom>
          <a:noFill/>
          <a:ln>
            <a:solidFill>
              <a:srgbClr val="796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3" name="Rectangle 6">
            <a:extLst>
              <a:ext uri="{FF2B5EF4-FFF2-40B4-BE49-F238E27FC236}">
                <a16:creationId xmlns:a16="http://schemas.microsoft.com/office/drawing/2014/main" id="{EF74A090-D87A-4B0D-9A1C-9FF749B1F45B}"/>
              </a:ext>
            </a:extLst>
          </p:cNvPr>
          <p:cNvSpPr/>
          <p:nvPr/>
        </p:nvSpPr>
        <p:spPr>
          <a:xfrm>
            <a:off x="651905" y="3162173"/>
            <a:ext cx="2130000" cy="538982"/>
          </a:xfrm>
          <a:prstGeom prst="rect">
            <a:avLst/>
          </a:prstGeom>
          <a:solidFill>
            <a:srgbClr val="7965B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000" b="1" dirty="0">
                <a:latin typeface="Verlag Bold"/>
                <a:ea typeface="+mn-lt"/>
                <a:cs typeface="+mn-lt"/>
              </a:rPr>
              <a:t>ABRIL</a:t>
            </a:r>
            <a:endParaRPr lang="es-MX" dirty="0"/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03374E9B-FCA3-4F02-8C07-4F6A548D339E}"/>
              </a:ext>
            </a:extLst>
          </p:cNvPr>
          <p:cNvSpPr txBox="1"/>
          <p:nvPr/>
        </p:nvSpPr>
        <p:spPr>
          <a:xfrm>
            <a:off x="3500907" y="2599386"/>
            <a:ext cx="7207876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 b="1" dirty="0">
                <a:solidFill>
                  <a:srgbClr val="7965B2"/>
                </a:solidFill>
                <a:latin typeface="Verlag Bold"/>
                <a:ea typeface="+mn-lt"/>
                <a:cs typeface="+mn-lt"/>
              </a:rPr>
              <a:t>4 al 7 de abril:</a:t>
            </a:r>
            <a:r>
              <a:rPr lang="es-ES" sz="1600" dirty="0">
                <a:solidFill>
                  <a:srgbClr val="7965B2"/>
                </a:solidFill>
                <a:latin typeface="Verlag Bold"/>
                <a:ea typeface="+mn-lt"/>
                <a:cs typeface="+mn-lt"/>
              </a:rPr>
              <a:t> Nuevos Socios Rubí contactar a sus Gerentes de Ventas para la distribución de kits por país.  </a:t>
            </a:r>
            <a:br>
              <a:rPr lang="es-ES" sz="1600" dirty="0">
                <a:solidFill>
                  <a:srgbClr val="7965B2"/>
                </a:solidFill>
                <a:latin typeface="Verlag Bold"/>
                <a:ea typeface="+mn-lt"/>
                <a:cs typeface="+mn-lt"/>
              </a:rPr>
            </a:br>
            <a:r>
              <a:rPr lang="es-ES" sz="1600" b="1" dirty="0">
                <a:solidFill>
                  <a:srgbClr val="7965B2"/>
                </a:solidFill>
                <a:latin typeface="Verlag Bold"/>
                <a:ea typeface="+mn-lt"/>
                <a:cs typeface="+mn-lt"/>
              </a:rPr>
              <a:t>12 abril:</a:t>
            </a:r>
            <a:r>
              <a:rPr lang="es-ES" sz="1600" dirty="0">
                <a:solidFill>
                  <a:srgbClr val="7965B2"/>
                </a:solidFill>
                <a:latin typeface="Verlag Bold"/>
                <a:ea typeface="+mn-lt"/>
                <a:cs typeface="+mn-lt"/>
              </a:rPr>
              <a:t> Comienza la ventana de distribución de kits en la organización   </a:t>
            </a:r>
            <a:br>
              <a:rPr lang="es-ES" sz="1600" dirty="0">
                <a:solidFill>
                  <a:srgbClr val="7965B2"/>
                </a:solidFill>
                <a:latin typeface="Verlag Bold"/>
                <a:ea typeface="+mn-lt"/>
                <a:cs typeface="+mn-lt"/>
              </a:rPr>
            </a:br>
            <a:r>
              <a:rPr lang="es-ES" sz="1600" b="1" dirty="0">
                <a:solidFill>
                  <a:srgbClr val="7965B2"/>
                </a:solidFill>
                <a:latin typeface="Verlag Bold"/>
                <a:ea typeface="+mn-lt"/>
                <a:cs typeface="+mn-lt"/>
              </a:rPr>
              <a:t>13 de abril:</a:t>
            </a:r>
            <a:r>
              <a:rPr lang="es-ES" sz="1600" dirty="0">
                <a:solidFill>
                  <a:srgbClr val="7965B2"/>
                </a:solidFill>
                <a:latin typeface="Verlag Bold"/>
                <a:ea typeface="+mn-lt"/>
                <a:cs typeface="+mn-lt"/>
              </a:rPr>
              <a:t> Entrenamiento Exclusivo con la científica Lisa Barnes  </a:t>
            </a:r>
            <a:br>
              <a:rPr lang="es-ES" sz="1600" dirty="0">
                <a:solidFill>
                  <a:srgbClr val="7965B2"/>
                </a:solidFill>
                <a:latin typeface="Verlag Bold"/>
                <a:ea typeface="+mn-lt"/>
                <a:cs typeface="+mn-lt"/>
              </a:rPr>
            </a:br>
            <a:r>
              <a:rPr lang="es-ES" sz="1600" b="1" dirty="0">
                <a:solidFill>
                  <a:srgbClr val="7965B2"/>
                </a:solidFill>
                <a:latin typeface="Verlag Bold"/>
                <a:ea typeface="+mn-lt"/>
                <a:cs typeface="+mn-lt"/>
              </a:rPr>
              <a:t>15 de abril: </a:t>
            </a:r>
            <a:r>
              <a:rPr lang="es-ES" sz="1600" dirty="0">
                <a:solidFill>
                  <a:srgbClr val="7965B2"/>
                </a:solidFill>
                <a:latin typeface="Verlag Bold"/>
                <a:ea typeface="+mn-lt"/>
                <a:cs typeface="+mn-lt"/>
              </a:rPr>
              <a:t>Inicia la Preventa con 10 kits garantizados por 24 horas  </a:t>
            </a:r>
            <a:br>
              <a:rPr lang="es-ES" sz="1600" dirty="0">
                <a:solidFill>
                  <a:srgbClr val="7965B2"/>
                </a:solidFill>
                <a:latin typeface="Verlag Bold"/>
                <a:ea typeface="+mn-lt"/>
                <a:cs typeface="+mn-lt"/>
              </a:rPr>
            </a:br>
            <a:r>
              <a:rPr lang="es-ES" sz="1600" b="1" dirty="0">
                <a:solidFill>
                  <a:srgbClr val="7965B2"/>
                </a:solidFill>
                <a:latin typeface="Verlag Bold"/>
                <a:ea typeface="+mn-lt"/>
                <a:cs typeface="+mn-lt"/>
              </a:rPr>
              <a:t>16-19 de abril: </a:t>
            </a:r>
            <a:r>
              <a:rPr lang="es-ES" sz="1600" dirty="0">
                <a:solidFill>
                  <a:srgbClr val="7965B2"/>
                </a:solidFill>
                <a:latin typeface="Verlag Bold"/>
                <a:ea typeface="+mn-lt"/>
                <a:cs typeface="+mn-lt"/>
              </a:rPr>
              <a:t>Periodo para distribuir y vender los 30 kits adicionales (si vendiste los 10 kits en las primeras 24 horas) o para vender tus kits restantes.</a:t>
            </a:r>
            <a:endParaRPr lang="es-ES" sz="1600" dirty="0">
              <a:solidFill>
                <a:srgbClr val="7965B2"/>
              </a:solidFill>
              <a:latin typeface="Verlag Bold"/>
              <a:cs typeface="Calibri"/>
            </a:endParaRPr>
          </a:p>
          <a:p>
            <a:endParaRPr lang="es-ES" sz="1600" dirty="0">
              <a:solidFill>
                <a:srgbClr val="7965B2"/>
              </a:solidFill>
              <a:latin typeface="Verlag Bold"/>
              <a:cs typeface="Calibri"/>
            </a:endParaRPr>
          </a:p>
        </p:txBody>
      </p:sp>
      <p:sp>
        <p:nvSpPr>
          <p:cNvPr id="95" name="Rectángulo 94">
            <a:extLst>
              <a:ext uri="{FF2B5EF4-FFF2-40B4-BE49-F238E27FC236}">
                <a16:creationId xmlns:a16="http://schemas.microsoft.com/office/drawing/2014/main" id="{B36E4D5E-BBD8-4DAC-97EB-4F6603DAC574}"/>
              </a:ext>
            </a:extLst>
          </p:cNvPr>
          <p:cNvSpPr/>
          <p:nvPr/>
        </p:nvSpPr>
        <p:spPr>
          <a:xfrm>
            <a:off x="1238517" y="4592390"/>
            <a:ext cx="9745013" cy="772733"/>
          </a:xfrm>
          <a:prstGeom prst="rect">
            <a:avLst/>
          </a:prstGeom>
          <a:noFill/>
          <a:ln>
            <a:solidFill>
              <a:srgbClr val="A1D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6" name="Rectangle 6">
            <a:extLst>
              <a:ext uri="{FF2B5EF4-FFF2-40B4-BE49-F238E27FC236}">
                <a16:creationId xmlns:a16="http://schemas.microsoft.com/office/drawing/2014/main" id="{0922545E-945F-4221-BABE-ECA577141169}"/>
              </a:ext>
            </a:extLst>
          </p:cNvPr>
          <p:cNvSpPr/>
          <p:nvPr/>
        </p:nvSpPr>
        <p:spPr>
          <a:xfrm>
            <a:off x="641172" y="4696904"/>
            <a:ext cx="2130000" cy="538982"/>
          </a:xfrm>
          <a:prstGeom prst="rect">
            <a:avLst/>
          </a:prstGeom>
          <a:solidFill>
            <a:srgbClr val="A1D6C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000" b="1" dirty="0">
                <a:latin typeface="Verlag Bold"/>
                <a:ea typeface="+mn-lt"/>
                <a:cs typeface="+mn-lt"/>
              </a:rPr>
              <a:t>JUNIO</a:t>
            </a:r>
            <a:endParaRPr lang="es-MX" dirty="0"/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9B98B81E-526E-47C1-ABD5-780812AD7A01}"/>
              </a:ext>
            </a:extLst>
          </p:cNvPr>
          <p:cNvSpPr txBox="1"/>
          <p:nvPr/>
        </p:nvSpPr>
        <p:spPr>
          <a:xfrm>
            <a:off x="3500906" y="4810259"/>
            <a:ext cx="720787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 b="1" dirty="0">
                <a:solidFill>
                  <a:srgbClr val="A1D6CA"/>
                </a:solidFill>
                <a:latin typeface="Verlag Bold"/>
                <a:ea typeface="+mn-lt"/>
                <a:cs typeface="+mn-lt"/>
              </a:rPr>
              <a:t>14 de junio:</a:t>
            </a:r>
            <a:r>
              <a:rPr lang="es-ES" sz="1600" dirty="0">
                <a:solidFill>
                  <a:srgbClr val="A1D6CA"/>
                </a:solidFill>
                <a:latin typeface="Verlag Bold"/>
                <a:ea typeface="+mn-lt"/>
                <a:cs typeface="+mn-lt"/>
              </a:rPr>
              <a:t> Fecha de lanzamiento oficial de </a:t>
            </a:r>
            <a:r>
              <a:rPr lang="es-ES" sz="1600" dirty="0" err="1">
                <a:solidFill>
                  <a:srgbClr val="A1D6CA"/>
                </a:solidFill>
                <a:latin typeface="Verlag Bold"/>
                <a:ea typeface="+mn-lt"/>
                <a:cs typeface="+mn-lt"/>
              </a:rPr>
              <a:t>Nutricentials</a:t>
            </a:r>
            <a:r>
              <a:rPr lang="es-ES" sz="1600" dirty="0">
                <a:solidFill>
                  <a:srgbClr val="A1D6CA"/>
                </a:solidFill>
                <a:latin typeface="Verlag Bold"/>
                <a:ea typeface="+mn-lt"/>
                <a:cs typeface="+mn-lt"/>
              </a:rPr>
              <a:t> al público.</a:t>
            </a:r>
            <a:endParaRPr lang="es-MX" sz="1600">
              <a:solidFill>
                <a:srgbClr val="A1D6CA"/>
              </a:solidFill>
              <a:latin typeface="Verlag Bold"/>
              <a:ea typeface="+mn-lt"/>
              <a:cs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219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resurrection-plant.png" descr="resurrection-plant.png"/>
          <p:cNvPicPr>
            <a:picLocks noChangeAspect="1"/>
          </p:cNvPicPr>
          <p:nvPr/>
        </p:nvPicPr>
        <p:blipFill>
          <a:blip r:embed="rId2">
            <a:alphaModFix amt="9700"/>
          </a:blip>
          <a:stretch>
            <a:fillRect/>
          </a:stretch>
        </p:blipFill>
        <p:spPr>
          <a:xfrm rot="3244603">
            <a:off x="2901542" y="278115"/>
            <a:ext cx="5534131" cy="7378841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Rectángulo"/>
          <p:cNvSpPr/>
          <p:nvPr/>
        </p:nvSpPr>
        <p:spPr>
          <a:xfrm>
            <a:off x="4307243" y="-280"/>
            <a:ext cx="1418692" cy="6859278"/>
          </a:xfrm>
          <a:prstGeom prst="rect">
            <a:avLst/>
          </a:prstGeom>
          <a:solidFill>
            <a:srgbClr val="9DA4D3"/>
          </a:solidFill>
          <a:ln w="12700">
            <a:miter lim="400000"/>
          </a:ln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83" name="Rectángulo"/>
          <p:cNvSpPr/>
          <p:nvPr/>
        </p:nvSpPr>
        <p:spPr>
          <a:xfrm>
            <a:off x="-4733" y="-30359"/>
            <a:ext cx="4165902" cy="6888282"/>
          </a:xfrm>
          <a:prstGeom prst="rect">
            <a:avLst/>
          </a:prstGeom>
          <a:solidFill>
            <a:srgbClr val="C3E1DF"/>
          </a:solidFill>
          <a:ln w="12700">
            <a:miter lim="400000"/>
          </a:ln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84" name="Rectángulo redondeado"/>
          <p:cNvSpPr/>
          <p:nvPr/>
        </p:nvSpPr>
        <p:spPr>
          <a:xfrm>
            <a:off x="4943306" y="2055981"/>
            <a:ext cx="6506913" cy="1330872"/>
          </a:xfrm>
          <a:prstGeom prst="roundRect">
            <a:avLst>
              <a:gd name="adj" fmla="val 12380"/>
            </a:avLst>
          </a:prstGeom>
          <a:solidFill>
            <a:srgbClr val="1F2859"/>
          </a:solidFill>
          <a:ln w="12700">
            <a:miter lim="400000"/>
          </a:ln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87" name="Se estima que el mercado de la belleza a nivel global alcanzará los 638 mil millones de dólares para 2023."/>
          <p:cNvSpPr txBox="1"/>
          <p:nvPr/>
        </p:nvSpPr>
        <p:spPr>
          <a:xfrm>
            <a:off x="5285607" y="2387992"/>
            <a:ext cx="5817568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sz="2000">
                <a:solidFill>
                  <a:schemeClr val="bg1"/>
                </a:solidFill>
                <a:latin typeface="Verlag Light"/>
              </a:rPr>
              <a:t>Se estima que el mercado de la belleza a nivel global alcanzará los 638 mil millones de dólares para 2023. </a:t>
            </a:r>
            <a:endParaRPr lang="es-MX" sz="2000">
              <a:solidFill>
                <a:schemeClr val="bg1"/>
              </a:solidFill>
              <a:latin typeface="Verlag Light"/>
            </a:endParaRPr>
          </a:p>
        </p:txBody>
      </p:sp>
      <p:sp>
        <p:nvSpPr>
          <p:cNvPr id="189" name="Rectángulo redondeado"/>
          <p:cNvSpPr/>
          <p:nvPr/>
        </p:nvSpPr>
        <p:spPr>
          <a:xfrm>
            <a:off x="4952833" y="378056"/>
            <a:ext cx="6485384" cy="1452305"/>
          </a:xfrm>
          <a:prstGeom prst="roundRect">
            <a:avLst>
              <a:gd name="adj" fmla="val 10692"/>
            </a:avLst>
          </a:prstGeom>
          <a:solidFill>
            <a:srgbClr val="7260A5"/>
          </a:solidFill>
          <a:ln w="12700">
            <a:miter lim="400000"/>
          </a:ln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90" name="El cuidado de la piel es la categoría de belleza y de cuidado personal más amplia, con un volumen de mercado de 135 mil millones de dólares."/>
          <p:cNvSpPr txBox="1"/>
          <p:nvPr/>
        </p:nvSpPr>
        <p:spPr>
          <a:xfrm>
            <a:off x="5348520" y="615500"/>
            <a:ext cx="5691746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lang="es-MX" sz="2000">
                <a:solidFill>
                  <a:schemeClr val="bg1"/>
                </a:solidFill>
                <a:latin typeface="Verlag Light"/>
              </a:rPr>
              <a:t>El cuidado de la piel es la categoría de belleza y de cuidado personal más amplia, con un volumen de mercado de 135 mil millones de dólares. </a:t>
            </a:r>
            <a:endParaRPr lang="es-MX" sz="2000">
              <a:solidFill>
                <a:schemeClr val="bg1"/>
              </a:solidFill>
              <a:latin typeface="Verlag Light" pitchFamily="50" charset="0"/>
            </a:endParaRPr>
          </a:p>
        </p:txBody>
      </p:sp>
      <p:sp>
        <p:nvSpPr>
          <p:cNvPr id="191" name="Rectángulo redondeado"/>
          <p:cNvSpPr/>
          <p:nvPr/>
        </p:nvSpPr>
        <p:spPr>
          <a:xfrm>
            <a:off x="4938872" y="3642551"/>
            <a:ext cx="6515783" cy="1230608"/>
          </a:xfrm>
          <a:prstGeom prst="roundRect">
            <a:avLst>
              <a:gd name="adj" fmla="val 12380"/>
            </a:avLst>
          </a:prstGeom>
          <a:solidFill>
            <a:srgbClr val="8DCFED"/>
          </a:solidFill>
          <a:ln w="12700">
            <a:miter lim="400000"/>
          </a:ln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92" name="El cuidado facial domina el mercado, con un  valor de 104 mil millones de dólares."/>
          <p:cNvSpPr txBox="1"/>
          <p:nvPr/>
        </p:nvSpPr>
        <p:spPr>
          <a:xfrm>
            <a:off x="5404915" y="3924431"/>
            <a:ext cx="5581217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sz="2000">
                <a:solidFill>
                  <a:schemeClr val="bg1"/>
                </a:solidFill>
                <a:latin typeface="Verlag Light"/>
              </a:rPr>
              <a:t>El cuidado facial domina el mercado, con un ​valor de 104 mil millones de dólares.</a:t>
            </a:r>
            <a:r>
              <a:rPr lang="es-MX" sz="2000">
                <a:solidFill>
                  <a:schemeClr val="bg1"/>
                </a:solidFill>
                <a:latin typeface="Verlag Light"/>
              </a:rPr>
              <a:t> </a:t>
            </a:r>
            <a:endParaRPr lang="es-MX" sz="2000">
              <a:solidFill>
                <a:schemeClr val="bg1"/>
              </a:solidFill>
              <a:latin typeface="Verlag Light" pitchFamily="50" charset="0"/>
            </a:endParaRPr>
          </a:p>
        </p:txBody>
      </p:sp>
      <p:pic>
        <p:nvPicPr>
          <p:cNvPr id="193" name="resurrection-plant.png" descr="resurrection-pla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677063" flipH="1">
            <a:off x="6913285" y="5725626"/>
            <a:ext cx="1097531" cy="1463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n 2" descr="Imagen que contiene persona, sostener, posando, pequeño&#10;&#10;Descripción generada automáticamente">
            <a:extLst>
              <a:ext uri="{FF2B5EF4-FFF2-40B4-BE49-F238E27FC236}">
                <a16:creationId xmlns:a16="http://schemas.microsoft.com/office/drawing/2014/main" id="{E873D347-F7D0-41DC-8048-DEA23BBF8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67" y="375088"/>
            <a:ext cx="4242654" cy="3178497"/>
          </a:xfrm>
          <a:prstGeom prst="rect">
            <a:avLst/>
          </a:prstGeom>
        </p:spPr>
      </p:pic>
      <p:pic>
        <p:nvPicPr>
          <p:cNvPr id="188" name="Siberian-ginseng.png" descr="Siberian-ginse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2" y="97288"/>
            <a:ext cx="1698057" cy="1783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n 6" descr="Un grupo de personas posando para la cámara con un fondo blanco&#10;&#10;Descripción generada automáticamente con confianza baja">
            <a:extLst>
              <a:ext uri="{FF2B5EF4-FFF2-40B4-BE49-F238E27FC236}">
                <a16:creationId xmlns:a16="http://schemas.microsoft.com/office/drawing/2014/main" id="{434446EC-5575-43F9-903E-4463C03E22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98" y="3632379"/>
            <a:ext cx="4247299" cy="2593963"/>
          </a:xfrm>
          <a:prstGeom prst="rect">
            <a:avLst/>
          </a:prstGeom>
        </p:spPr>
      </p:pic>
      <p:pic>
        <p:nvPicPr>
          <p:cNvPr id="2" name="Imagen 3">
            <a:extLst>
              <a:ext uri="{FF2B5EF4-FFF2-40B4-BE49-F238E27FC236}">
                <a16:creationId xmlns:a16="http://schemas.microsoft.com/office/drawing/2014/main" id="{CB447FE6-275F-4D62-99B0-F1BF715FB1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80000">
            <a:off x="7872162" y="5544304"/>
            <a:ext cx="2022307" cy="1584659"/>
          </a:xfrm>
          <a:prstGeom prst="rect">
            <a:avLst/>
          </a:prstGeom>
        </p:spPr>
      </p:pic>
      <p:pic>
        <p:nvPicPr>
          <p:cNvPr id="4" name="Imagen 4">
            <a:extLst>
              <a:ext uri="{FF2B5EF4-FFF2-40B4-BE49-F238E27FC236}">
                <a16:creationId xmlns:a16="http://schemas.microsoft.com/office/drawing/2014/main" id="{12A7BE90-1D52-4E0A-B0E9-080A8138F9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3802" y="5348289"/>
            <a:ext cx="1464844" cy="1746082"/>
          </a:xfrm>
          <a:prstGeom prst="rect">
            <a:avLst/>
          </a:prstGeom>
        </p:spPr>
      </p:pic>
      <p:pic>
        <p:nvPicPr>
          <p:cNvPr id="194" name="Rhodiola-Rosea.png" descr="Rhodiola-Rosea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1920000">
            <a:off x="7590850" y="6115824"/>
            <a:ext cx="1111583" cy="98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Siberian-ginseng.png" descr="Siberian-ginseng.png">
            <a:extLst>
              <a:ext uri="{FF2B5EF4-FFF2-40B4-BE49-F238E27FC236}">
                <a16:creationId xmlns:a16="http://schemas.microsoft.com/office/drawing/2014/main" id="{D98837D0-3F73-4E75-89BB-ACC5D6289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431214" y="5712024"/>
            <a:ext cx="956110" cy="1001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Siberian-ginseng.png" descr="Siberian-ginseng.png">
            <a:extLst>
              <a:ext uri="{FF2B5EF4-FFF2-40B4-BE49-F238E27FC236}">
                <a16:creationId xmlns:a16="http://schemas.microsoft.com/office/drawing/2014/main" id="{F16A2500-5533-4D3B-AC26-3E5C50846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80000">
            <a:off x="5972135" y="5310970"/>
            <a:ext cx="956110" cy="10016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4907643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ropa, sostener, hombre&#10;&#10;Descripción generada automáticamente">
            <a:extLst>
              <a:ext uri="{FF2B5EF4-FFF2-40B4-BE49-F238E27FC236}">
                <a16:creationId xmlns:a16="http://schemas.microsoft.com/office/drawing/2014/main" id="{EFC3436F-1AA8-4F4C-A844-9008198274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2" t="245" r="23839" b="-391"/>
          <a:stretch/>
        </p:blipFill>
        <p:spPr>
          <a:xfrm>
            <a:off x="0" y="-3281"/>
            <a:ext cx="5104641" cy="6868047"/>
          </a:xfrm>
          <a:prstGeom prst="rect">
            <a:avLst/>
          </a:prstGeom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3993F308-5EC7-4448-AD5F-1564DDEE8E6A}"/>
              </a:ext>
            </a:extLst>
          </p:cNvPr>
          <p:cNvSpPr/>
          <p:nvPr/>
        </p:nvSpPr>
        <p:spPr>
          <a:xfrm>
            <a:off x="5097616" y="-3281"/>
            <a:ext cx="7094386" cy="6864562"/>
          </a:xfrm>
          <a:prstGeom prst="rect">
            <a:avLst/>
          </a:prstGeom>
          <a:solidFill>
            <a:srgbClr val="001E62"/>
          </a:solidFill>
          <a:ln w="12700">
            <a:noFill/>
            <a:miter lim="400000"/>
          </a:ln>
          <a:effectLst>
            <a:outerShdw blurRad="622300" dir="10611039" rotWithShape="0">
              <a:srgbClr val="000000">
                <a:alpha val="50000"/>
              </a:srgbClr>
            </a:outerShdw>
          </a:effectLst>
        </p:spPr>
        <p:txBody>
          <a:bodyPr tIns="45720" bIns="4572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914400">
              <a:defRPr sz="3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800"/>
          </a:p>
        </p:txBody>
      </p:sp>
      <p:sp>
        <p:nvSpPr>
          <p:cNvPr id="8" name="Rectángulo">
            <a:extLst>
              <a:ext uri="{FF2B5EF4-FFF2-40B4-BE49-F238E27FC236}">
                <a16:creationId xmlns:a16="http://schemas.microsoft.com/office/drawing/2014/main" id="{10A51D75-F097-48DD-BF9D-EBCD8E488496}"/>
              </a:ext>
            </a:extLst>
          </p:cNvPr>
          <p:cNvSpPr/>
          <p:nvPr/>
        </p:nvSpPr>
        <p:spPr>
          <a:xfrm>
            <a:off x="12327635" y="270430"/>
            <a:ext cx="471188" cy="6593084"/>
          </a:xfrm>
          <a:prstGeom prst="rect">
            <a:avLst/>
          </a:prstGeom>
          <a:solidFill>
            <a:srgbClr val="20295A"/>
          </a:solidFill>
          <a:ln w="12700">
            <a:noFill/>
            <a:miter lim="400000"/>
          </a:ln>
          <a:effectLst>
            <a:outerShdw blurRad="622300" dir="10611039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9" name="La contaminación es una gran amenaza para el planeta y para la piel.…">
            <a:extLst>
              <a:ext uri="{FF2B5EF4-FFF2-40B4-BE49-F238E27FC236}">
                <a16:creationId xmlns:a16="http://schemas.microsoft.com/office/drawing/2014/main" id="{07E37E00-EE65-4847-B00B-7F767C2D2343}"/>
              </a:ext>
            </a:extLst>
          </p:cNvPr>
          <p:cNvSpPr txBox="1"/>
          <p:nvPr/>
        </p:nvSpPr>
        <p:spPr>
          <a:xfrm>
            <a:off x="5570549" y="2014176"/>
            <a:ext cx="6085274" cy="3744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4200" spc="-84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>
                <a:latin typeface="Verlag Light"/>
              </a:rPr>
              <a:t>La contaminación es una gran amenaza para el planeta y para la piel. </a:t>
            </a:r>
            <a:br>
              <a:rPr sz="2000">
                <a:latin typeface="Verlag Light"/>
              </a:rPr>
            </a:br>
            <a:endParaRPr lang="es-MX" sz="2000">
              <a:latin typeface="Verlag Light"/>
            </a:endParaRPr>
          </a:p>
          <a:p>
            <a:pPr algn="l">
              <a:defRPr sz="4200" spc="-84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>
                <a:latin typeface="Verlag Light"/>
              </a:rPr>
              <a:t>La </a:t>
            </a:r>
            <a:r>
              <a:rPr sz="2000" err="1">
                <a:latin typeface="Verlag Light"/>
              </a:rPr>
              <a:t>sensibilización</a:t>
            </a:r>
            <a:r>
              <a:rPr sz="2000">
                <a:latin typeface="Verlag Light"/>
              </a:rPr>
              <a:t> de los </a:t>
            </a:r>
            <a:r>
              <a:rPr sz="2000" err="1">
                <a:latin typeface="Verlag Light"/>
              </a:rPr>
              <a:t>consumidores</a:t>
            </a:r>
            <a:r>
              <a:rPr sz="2000">
                <a:latin typeface="Verlag Light"/>
              </a:rPr>
              <a:t> </a:t>
            </a:r>
            <a:r>
              <a:rPr sz="2000" err="1">
                <a:latin typeface="Verlag Light"/>
              </a:rPr>
              <a:t>sobre</a:t>
            </a:r>
            <a:r>
              <a:rPr sz="2000">
                <a:latin typeface="Verlag Light"/>
              </a:rPr>
              <a:t> </a:t>
            </a:r>
            <a:r>
              <a:rPr sz="2000" err="1">
                <a:latin typeface="Verlag Light"/>
              </a:rPr>
              <a:t>estos</a:t>
            </a:r>
            <a:r>
              <a:rPr sz="2000">
                <a:latin typeface="Verlag Light"/>
              </a:rPr>
              <a:t> </a:t>
            </a:r>
            <a:r>
              <a:rPr sz="2000" err="1">
                <a:latin typeface="Verlag Light"/>
              </a:rPr>
              <a:t>temas</a:t>
            </a:r>
            <a:r>
              <a:rPr sz="2000">
                <a:latin typeface="Verlag Light"/>
              </a:rPr>
              <a:t> </a:t>
            </a:r>
            <a:r>
              <a:rPr sz="2000" err="1">
                <a:latin typeface="Verlag Light"/>
              </a:rPr>
              <a:t>impulsa</a:t>
            </a:r>
            <a:r>
              <a:rPr sz="2000">
                <a:latin typeface="Verlag Light"/>
              </a:rPr>
              <a:t> el </a:t>
            </a:r>
            <a:r>
              <a:rPr sz="2000" err="1">
                <a:latin typeface="Verlag Light"/>
              </a:rPr>
              <a:t>crecimiento</a:t>
            </a:r>
            <a:r>
              <a:rPr sz="2000">
                <a:latin typeface="Verlag Light"/>
              </a:rPr>
              <a:t> del mercado. </a:t>
            </a:r>
            <a:br>
              <a:rPr sz="2000">
                <a:latin typeface="Verlag Light"/>
              </a:rPr>
            </a:br>
            <a:endParaRPr sz="2000">
              <a:latin typeface="Verlag Light"/>
            </a:endParaRPr>
          </a:p>
          <a:p>
            <a:pPr algn="l">
              <a:defRPr sz="4200" spc="-84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>
                <a:latin typeface="Verlag Light"/>
              </a:rPr>
              <a:t>El </a:t>
            </a:r>
            <a:r>
              <a:rPr sz="2000" err="1">
                <a:latin typeface="Verlag Light"/>
              </a:rPr>
              <a:t>volumen</a:t>
            </a:r>
            <a:r>
              <a:rPr sz="2000">
                <a:latin typeface="Verlag Light"/>
              </a:rPr>
              <a:t> del mercado global de </a:t>
            </a:r>
            <a:r>
              <a:rPr sz="2000" err="1">
                <a:latin typeface="Verlag Light"/>
              </a:rPr>
              <a:t>productos</a:t>
            </a:r>
            <a:r>
              <a:rPr sz="2000">
                <a:latin typeface="Verlag Light"/>
              </a:rPr>
              <a:t> </a:t>
            </a:r>
            <a:r>
              <a:rPr sz="2000" err="1">
                <a:latin typeface="Verlag Light"/>
              </a:rPr>
              <a:t>anticontaminación</a:t>
            </a:r>
            <a:r>
              <a:rPr sz="2000">
                <a:latin typeface="Verlag Light"/>
              </a:rPr>
              <a:t> o de </a:t>
            </a:r>
            <a:r>
              <a:rPr sz="2000" err="1">
                <a:latin typeface="Verlag Light"/>
              </a:rPr>
              <a:t>protección</a:t>
            </a:r>
            <a:r>
              <a:rPr sz="2000">
                <a:latin typeface="Verlag Light"/>
              </a:rPr>
              <a:t> para el </a:t>
            </a:r>
            <a:r>
              <a:rPr sz="2000" err="1">
                <a:latin typeface="Verlag Light"/>
              </a:rPr>
              <a:t>cuidado</a:t>
            </a:r>
            <a:r>
              <a:rPr sz="2000">
                <a:latin typeface="Verlag Light"/>
              </a:rPr>
              <a:t> de la </a:t>
            </a:r>
            <a:r>
              <a:rPr sz="2000" err="1">
                <a:latin typeface="Verlag Light"/>
              </a:rPr>
              <a:t>piel</a:t>
            </a:r>
            <a:r>
              <a:rPr sz="2000">
                <a:latin typeface="Verlag Light"/>
              </a:rPr>
              <a:t> </a:t>
            </a:r>
            <a:r>
              <a:rPr sz="2000" err="1">
                <a:latin typeface="Verlag Light"/>
              </a:rPr>
              <a:t>fue</a:t>
            </a:r>
            <a:r>
              <a:rPr sz="2000">
                <a:latin typeface="Verlag Light"/>
              </a:rPr>
              <a:t> de 9070 </a:t>
            </a:r>
            <a:r>
              <a:rPr sz="2000" err="1">
                <a:latin typeface="Verlag Light"/>
              </a:rPr>
              <a:t>millones</a:t>
            </a:r>
            <a:r>
              <a:rPr sz="2000">
                <a:latin typeface="Verlag Light"/>
              </a:rPr>
              <a:t> de </a:t>
            </a:r>
            <a:r>
              <a:rPr sz="2000" err="1">
                <a:latin typeface="Verlag Light"/>
              </a:rPr>
              <a:t>dólares</a:t>
            </a:r>
            <a:r>
              <a:rPr sz="2000">
                <a:latin typeface="Verlag Light"/>
              </a:rPr>
              <a:t> en 2018 y </a:t>
            </a:r>
            <a:r>
              <a:rPr sz="2000" err="1">
                <a:latin typeface="Verlag Light"/>
              </a:rPr>
              <a:t>sigue</a:t>
            </a:r>
            <a:r>
              <a:rPr sz="2000">
                <a:latin typeface="Verlag Light"/>
              </a:rPr>
              <a:t> </a:t>
            </a:r>
            <a:r>
              <a:rPr sz="2000" err="1">
                <a:latin typeface="Verlag Light"/>
              </a:rPr>
              <a:t>creciendo</a:t>
            </a:r>
            <a:r>
              <a:rPr sz="2000">
                <a:latin typeface="Verlag Light"/>
              </a:rPr>
              <a:t>. </a:t>
            </a:r>
            <a:br>
              <a:rPr sz="2000">
                <a:latin typeface="Verlag Light"/>
              </a:rPr>
            </a:br>
            <a:endParaRPr sz="2000">
              <a:latin typeface="Verlag Light"/>
            </a:endParaRPr>
          </a:p>
          <a:p>
            <a:pPr algn="l">
              <a:defRPr sz="4200" spc="-84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>
                <a:latin typeface="Verlag Light"/>
              </a:rPr>
              <a:t>Las </a:t>
            </a:r>
            <a:r>
              <a:rPr sz="2000" err="1">
                <a:latin typeface="Verlag Light"/>
              </a:rPr>
              <a:t>búsquedas</a:t>
            </a:r>
            <a:r>
              <a:rPr sz="2000">
                <a:latin typeface="Verlag Light"/>
              </a:rPr>
              <a:t> en </a:t>
            </a:r>
            <a:r>
              <a:rPr sz="2000" err="1">
                <a:latin typeface="Verlag Light"/>
              </a:rPr>
              <a:t>línea</a:t>
            </a:r>
            <a:r>
              <a:rPr sz="2000">
                <a:latin typeface="Verlag Light"/>
              </a:rPr>
              <a:t> de </a:t>
            </a:r>
            <a:r>
              <a:rPr sz="2000" err="1">
                <a:latin typeface="Verlag Light"/>
              </a:rPr>
              <a:t>este</a:t>
            </a:r>
            <a:r>
              <a:rPr sz="2000">
                <a:latin typeface="Verlag Light"/>
              </a:rPr>
              <a:t> </a:t>
            </a:r>
            <a:r>
              <a:rPr sz="2000" err="1">
                <a:latin typeface="Verlag Light"/>
              </a:rPr>
              <a:t>tipo</a:t>
            </a:r>
            <a:r>
              <a:rPr sz="2000">
                <a:latin typeface="Verlag Light"/>
              </a:rPr>
              <a:t> de </a:t>
            </a:r>
            <a:r>
              <a:rPr sz="2000" err="1">
                <a:latin typeface="Verlag Light"/>
              </a:rPr>
              <a:t>productos</a:t>
            </a:r>
            <a:r>
              <a:rPr sz="2000">
                <a:latin typeface="Verlag Light"/>
              </a:rPr>
              <a:t> </a:t>
            </a:r>
            <a:r>
              <a:rPr sz="2000" err="1">
                <a:latin typeface="Verlag Light"/>
              </a:rPr>
              <a:t>aumentaron</a:t>
            </a:r>
            <a:r>
              <a:rPr sz="2000">
                <a:latin typeface="Verlag Light"/>
              </a:rPr>
              <a:t> un 73 % </a:t>
            </a:r>
            <a:r>
              <a:rPr sz="2000" err="1">
                <a:latin typeface="Verlag Light"/>
              </a:rPr>
              <a:t>durante</a:t>
            </a:r>
            <a:r>
              <a:rPr sz="2000">
                <a:latin typeface="Verlag Light"/>
              </a:rPr>
              <a:t> el </a:t>
            </a:r>
            <a:r>
              <a:rPr sz="2000" err="1">
                <a:latin typeface="Verlag Light"/>
              </a:rPr>
              <a:t>pasado</a:t>
            </a:r>
            <a:r>
              <a:rPr sz="2000">
                <a:latin typeface="Verlag Light"/>
              </a:rPr>
              <a:t> </a:t>
            </a:r>
            <a:r>
              <a:rPr sz="2000" err="1">
                <a:latin typeface="Verlag Light"/>
              </a:rPr>
              <a:t>año</a:t>
            </a:r>
            <a:r>
              <a:rPr sz="2000">
                <a:latin typeface="Verlag Light"/>
              </a:rPr>
              <a:t>.**</a:t>
            </a:r>
          </a:p>
        </p:txBody>
      </p:sp>
      <p:sp>
        <p:nvSpPr>
          <p:cNvPr id="4" name="CRECIMIENTO DEL MERCADO">
            <a:extLst>
              <a:ext uri="{FF2B5EF4-FFF2-40B4-BE49-F238E27FC236}">
                <a16:creationId xmlns:a16="http://schemas.microsoft.com/office/drawing/2014/main" id="{0532CFD9-4237-4C65-B653-A4DCCFE0CDE8}"/>
              </a:ext>
            </a:extLst>
          </p:cNvPr>
          <p:cNvSpPr txBox="1"/>
          <p:nvPr/>
        </p:nvSpPr>
        <p:spPr>
          <a:xfrm>
            <a:off x="5571996" y="818615"/>
            <a:ext cx="6150863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l"/>
            <a:r>
              <a:rPr lang="es-MX" sz="4000" b="1">
                <a:solidFill>
                  <a:schemeClr val="bg1"/>
                </a:solidFill>
                <a:latin typeface="Verlag Bold"/>
              </a:rPr>
              <a:t>TENDENCIAS</a:t>
            </a:r>
            <a:endParaRPr lang="es-MX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603082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E31138C9-5C0C-48AE-9DC8-FFFDF7ADAE7C}"/>
              </a:ext>
            </a:extLst>
          </p:cNvPr>
          <p:cNvSpPr/>
          <p:nvPr/>
        </p:nvSpPr>
        <p:spPr>
          <a:xfrm>
            <a:off x="-6015" y="4011"/>
            <a:ext cx="12202024" cy="6857999"/>
          </a:xfrm>
          <a:prstGeom prst="rect">
            <a:avLst/>
          </a:prstGeom>
          <a:solidFill>
            <a:srgbClr val="E2E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RECIMIENTO DEL MERCADO">
            <a:extLst>
              <a:ext uri="{FF2B5EF4-FFF2-40B4-BE49-F238E27FC236}">
                <a16:creationId xmlns:a16="http://schemas.microsoft.com/office/drawing/2014/main" id="{69356E74-21E1-4557-8D5D-45DC4ED4F917}"/>
              </a:ext>
            </a:extLst>
          </p:cNvPr>
          <p:cNvSpPr txBox="1"/>
          <p:nvPr/>
        </p:nvSpPr>
        <p:spPr>
          <a:xfrm>
            <a:off x="498680" y="604115"/>
            <a:ext cx="6892810" cy="1897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l"/>
            <a:r>
              <a:rPr lang="es-MX" sz="4000" b="1">
                <a:solidFill>
                  <a:srgbClr val="002060"/>
                </a:solidFill>
                <a:latin typeface="Verlag Bold"/>
              </a:rPr>
              <a:t>CONOCE LO QUE ESTÁN BUSCANDO AHORA EN EL CUIDADO DE LA PIEL:</a:t>
            </a:r>
            <a:endParaRPr lang="es-MX">
              <a:solidFill>
                <a:srgbClr val="002060"/>
              </a:solidFill>
              <a:cs typeface="Calibri"/>
            </a:endParaRPr>
          </a:p>
        </p:txBody>
      </p:sp>
      <p:pic>
        <p:nvPicPr>
          <p:cNvPr id="17" name="Imagen 3">
            <a:extLst>
              <a:ext uri="{FF2B5EF4-FFF2-40B4-BE49-F238E27FC236}">
                <a16:creationId xmlns:a16="http://schemas.microsoft.com/office/drawing/2014/main" id="{E753A670-15C8-454C-BA82-18E72A13B2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1821" y="-2004"/>
            <a:ext cx="4638173" cy="6922167"/>
          </a:xfrm>
          <a:prstGeom prst="rect">
            <a:avLst/>
          </a:prstGeom>
        </p:spPr>
      </p:pic>
      <p:sp>
        <p:nvSpPr>
          <p:cNvPr id="29" name="Hexagon 28">
            <a:extLst>
              <a:ext uri="{FF2B5EF4-FFF2-40B4-BE49-F238E27FC236}">
                <a16:creationId xmlns:a16="http://schemas.microsoft.com/office/drawing/2014/main" id="{FC8AF8CB-810F-4E0F-BC21-CFA16BBD767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141912" y="3616618"/>
            <a:ext cx="1656272" cy="1349762"/>
          </a:xfrm>
          <a:prstGeom prst="hexagon">
            <a:avLst/>
          </a:prstGeom>
          <a:solidFill>
            <a:srgbClr val="A1D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s-ES" sz="1500" b="0" i="1" strike="noStrike" cap="none" spc="0" baseline="0">
                <a:solidFill>
                  <a:srgbClr val="000000"/>
                </a:solidFill>
                <a:effectLst/>
                <a:latin typeface="Verlag Light"/>
                <a:ea typeface="Verlag Light"/>
                <a:cs typeface="Verlag Light"/>
              </a:rPr>
              <a:t>Hidratación</a:t>
            </a:r>
            <a:endParaRPr lang="en-US" sz="15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lag Light" pitchFamily="50" charset="0"/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6F071B35-FE1E-4237-B514-131495927C5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05914" y="2898915"/>
            <a:ext cx="1656272" cy="1349762"/>
          </a:xfrm>
          <a:prstGeom prst="hexagon">
            <a:avLst/>
          </a:prstGeom>
          <a:solidFill>
            <a:srgbClr val="796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s-ES" sz="1500" b="0" i="1" strike="noStrike" cap="none" spc="0" baseline="0">
                <a:solidFill>
                  <a:schemeClr val="bg1"/>
                </a:solidFill>
                <a:effectLst/>
                <a:latin typeface="Verlag Light"/>
                <a:ea typeface="Verlag Light"/>
                <a:cs typeface="Verlag Light"/>
              </a:rPr>
              <a:t>Luminosidad</a:t>
            </a:r>
            <a:endParaRPr kumimoji="0" lang="en-US" sz="15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lag Light" pitchFamily="50" charset="0"/>
              <a:ea typeface="+mn-ea"/>
              <a:cs typeface="+mn-cs"/>
            </a:endParaRP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9EDFADAE-390C-4461-A613-594A929866A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380269" y="3618122"/>
            <a:ext cx="1656272" cy="1349762"/>
          </a:xfrm>
          <a:prstGeom prst="hexagon">
            <a:avLst/>
          </a:prstGeom>
          <a:solidFill>
            <a:srgbClr val="A1D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s-ES" sz="1500" b="0" i="1" strike="noStrike" cap="none" spc="0" baseline="0">
                <a:solidFill>
                  <a:srgbClr val="000000"/>
                </a:solidFill>
                <a:effectLst/>
                <a:latin typeface="Verlag Light"/>
                <a:ea typeface="Verlag Light"/>
                <a:cs typeface="Verlag Light"/>
              </a:rPr>
              <a:t>Suavidad</a:t>
            </a:r>
            <a:endParaRPr kumimoji="0" lang="en-US" sz="15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lag Light" pitchFamily="50" charset="0"/>
              <a:ea typeface="+mn-ea"/>
              <a:cs typeface="+mn-cs"/>
            </a:endParaRP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786B3AF6-2436-4801-A104-7819F9C3571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763151" y="4306830"/>
            <a:ext cx="1656272" cy="1349762"/>
          </a:xfrm>
          <a:prstGeom prst="hexagon">
            <a:avLst/>
          </a:prstGeom>
          <a:solidFill>
            <a:srgbClr val="F6E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s-ES" sz="1500" b="0" i="1" strike="noStrike" cap="none" spc="0" baseline="0">
                <a:solidFill>
                  <a:srgbClr val="000000"/>
                </a:solidFill>
                <a:effectLst/>
                <a:latin typeface="Verlag Light"/>
                <a:ea typeface="Verlag Light"/>
                <a:cs typeface="Verlag Light"/>
              </a:rPr>
              <a:t>Frescura</a:t>
            </a:r>
            <a:endParaRPr kumimoji="0" lang="en-US" sz="15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lag Light" pitchFamily="50" charset="0"/>
              <a:ea typeface="+mn-ea"/>
              <a:cs typeface="+mn-cs"/>
            </a:endParaRP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768B3FDD-9B73-45D6-A357-4AB164826980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6664" y="4294536"/>
            <a:ext cx="1656272" cy="1349762"/>
          </a:xfrm>
          <a:prstGeom prst="hexagon">
            <a:avLst/>
          </a:prstGeom>
          <a:solidFill>
            <a:srgbClr val="F6E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s-ES" sz="1500" b="0" i="1" strike="noStrike" cap="none" spc="0" baseline="0">
                <a:solidFill>
                  <a:srgbClr val="000000"/>
                </a:solidFill>
                <a:effectLst/>
                <a:latin typeface="Verlag Light"/>
                <a:ea typeface="Verlag Light"/>
                <a:cs typeface="Verlag Light"/>
              </a:rPr>
              <a:t>Aspecto radiante</a:t>
            </a:r>
            <a:endParaRPr kumimoji="0" lang="en-US" sz="15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lag Light" pitchFamily="50" charset="0"/>
              <a:ea typeface="+mn-ea"/>
              <a:cs typeface="+mn-cs"/>
            </a:endParaRPr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078564E9-42E7-407B-AEFA-DC5A274F9657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763151" y="2905302"/>
            <a:ext cx="1656272" cy="1349762"/>
          </a:xfrm>
          <a:prstGeom prst="hexagon">
            <a:avLst/>
          </a:prstGeom>
          <a:solidFill>
            <a:srgbClr val="796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s-ES" sz="1500" b="0" i="1" strike="noStrike" cap="none" spc="0" baseline="0">
                <a:solidFill>
                  <a:schemeClr val="bg1"/>
                </a:solidFill>
                <a:effectLst/>
                <a:latin typeface="Verlag Light"/>
                <a:ea typeface="Verlag Light"/>
                <a:cs typeface="Verlag Light"/>
              </a:rPr>
              <a:t>Control de la grasa</a:t>
            </a:r>
            <a:endParaRPr lang="en-US" sz="15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lag Light" pitchFamily="50" charset="0"/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D49CF7D4-A5BA-46F5-B568-B21555B96B59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80269" y="5005227"/>
            <a:ext cx="1656272" cy="1349762"/>
          </a:xfrm>
          <a:prstGeom prst="hexagon">
            <a:avLst/>
          </a:prstGeom>
          <a:solidFill>
            <a:srgbClr val="796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500" b="0" i="1" strike="noStrike" cap="none" spc="0" baseline="0">
                <a:solidFill>
                  <a:schemeClr val="bg1"/>
                </a:solidFill>
                <a:effectLst/>
                <a:latin typeface="Verlag Light"/>
                <a:ea typeface="Verlag Light"/>
                <a:cs typeface="Verlag Light"/>
              </a:rPr>
              <a:t>Tono </a:t>
            </a:r>
            <a:br>
              <a:rPr lang="es-ES" sz="1500" b="0" i="1" strike="noStrike" cap="none" spc="0" baseline="0">
                <a:solidFill>
                  <a:schemeClr val="bg1"/>
                </a:solidFill>
                <a:effectLst/>
                <a:latin typeface="Verlag Light"/>
                <a:ea typeface="Verlag Light"/>
                <a:cs typeface="Verlag Light"/>
              </a:rPr>
            </a:br>
            <a:r>
              <a:rPr lang="es-ES" sz="1500" b="0" i="1" strike="noStrike" cap="none" spc="0" baseline="0">
                <a:solidFill>
                  <a:schemeClr val="bg1"/>
                </a:solidFill>
                <a:effectLst/>
                <a:latin typeface="Verlag Light"/>
                <a:ea typeface="Verlag Light"/>
                <a:cs typeface="Verlag Light"/>
              </a:rPr>
              <a:t>de piel</a:t>
            </a:r>
            <a:r>
              <a:rPr lang="es-ES" sz="1500" i="1">
                <a:solidFill>
                  <a:schemeClr val="bg1"/>
                </a:solidFill>
                <a:latin typeface="Verlag Light"/>
                <a:ea typeface="Verlag Light"/>
                <a:cs typeface="Verlag Light"/>
              </a:rPr>
              <a:t> </a:t>
            </a:r>
            <a:endParaRPr lang="en-US" sz="15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lag Light" pitchFamily="5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310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">
            <a:extLst>
              <a:ext uri="{FF2B5EF4-FFF2-40B4-BE49-F238E27FC236}">
                <a16:creationId xmlns:a16="http://schemas.microsoft.com/office/drawing/2014/main" id="{B009C71C-0222-44C3-84BA-41A37F65A31B}"/>
              </a:ext>
            </a:extLst>
          </p:cNvPr>
          <p:cNvSpPr/>
          <p:nvPr/>
        </p:nvSpPr>
        <p:spPr>
          <a:xfrm>
            <a:off x="-4562" y="-280"/>
            <a:ext cx="12200759" cy="6859278"/>
          </a:xfrm>
          <a:prstGeom prst="rect">
            <a:avLst/>
          </a:prstGeom>
          <a:solidFill>
            <a:srgbClr val="9DA4D3"/>
          </a:solidFill>
          <a:ln w="12700">
            <a:miter lim="400000"/>
          </a:ln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8075B-C19A-4194-832E-30FDDDB1126D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8354" y="922088"/>
            <a:ext cx="5806595" cy="5320446"/>
          </a:xfrm>
        </p:spPr>
        <p:txBody>
          <a:bodyPr anchor="t">
            <a:normAutofit fontScale="95000"/>
          </a:bodyPr>
          <a:lstStyle/>
          <a:p>
            <a:pPr>
              <a:lnSpc>
                <a:spcPct val="105000"/>
              </a:lnSpc>
            </a:pPr>
            <a:r>
              <a:rPr lang="es-ES" sz="2000" b="0" i="0" strike="noStrike" cap="none" spc="0" baseline="0">
                <a:solidFill>
                  <a:srgbClr val="001E62"/>
                </a:solidFill>
                <a:effectLst/>
                <a:latin typeface="Verlag Light"/>
                <a:ea typeface="Verlag Light"/>
                <a:cs typeface="Verlag Light"/>
              </a:rPr>
              <a:t>Cada día, nuestra piel se enfrenta al estrés de la contaminación, los rayos UV e incluso a la falta de sueño</a:t>
            </a:r>
            <a:r>
              <a:rPr lang="es-ES" sz="2000">
                <a:solidFill>
                  <a:srgbClr val="001E62"/>
                </a:solidFill>
                <a:latin typeface="Verlag Light"/>
                <a:ea typeface="Verlag Light"/>
                <a:cs typeface="Verlag Light"/>
              </a:rPr>
              <a:t>.</a:t>
            </a:r>
          </a:p>
          <a:p>
            <a:pPr>
              <a:lnSpc>
                <a:spcPct val="105000"/>
              </a:lnSpc>
            </a:pPr>
            <a:r>
              <a:rPr lang="es-ES" sz="2000" b="0" i="0" strike="noStrike" cap="none" spc="0" baseline="0">
                <a:solidFill>
                  <a:srgbClr val="001E62"/>
                </a:solidFill>
                <a:effectLst/>
                <a:latin typeface="Verlag Light"/>
                <a:ea typeface="Verlag Light"/>
                <a:cs typeface="Verlag Light"/>
              </a:rPr>
              <a:t>Por eso creamos </a:t>
            </a:r>
            <a:r>
              <a:rPr lang="es-ES" sz="2000" b="1" i="0" strike="noStrike" cap="none" spc="0" baseline="0" err="1">
                <a:solidFill>
                  <a:srgbClr val="001E62"/>
                </a:solidFill>
                <a:effectLst/>
                <a:latin typeface="Verlag Light"/>
                <a:ea typeface="Verlag Light"/>
                <a:cs typeface="Verlag Light"/>
              </a:rPr>
              <a:t>Nutricentials</a:t>
            </a:r>
            <a:r>
              <a:rPr lang="es-ES" sz="2000" b="0" i="0" strike="noStrike" cap="none" spc="0" baseline="0">
                <a:solidFill>
                  <a:srgbClr val="001E62"/>
                </a:solidFill>
                <a:effectLst/>
                <a:latin typeface="Verlag Light"/>
                <a:ea typeface="Verlag Light"/>
                <a:cs typeface="Verlag Light"/>
              </a:rPr>
              <a:t>.</a:t>
            </a:r>
            <a:r>
              <a:rPr lang="es-ES" sz="2000">
                <a:solidFill>
                  <a:srgbClr val="001E62"/>
                </a:solidFill>
                <a:latin typeface="Verlag Light"/>
                <a:ea typeface="Verlag Light"/>
                <a:cs typeface="Verlag Light"/>
              </a:rPr>
              <a:t> </a:t>
            </a:r>
            <a:endParaRPr lang="es-ES" sz="2000" b="0" i="0" strike="noStrike" cap="none" spc="0" baseline="0">
              <a:solidFill>
                <a:srgbClr val="001E62"/>
              </a:solidFill>
              <a:effectLst/>
              <a:latin typeface="Verlag Light"/>
              <a:ea typeface="Verlag Light"/>
              <a:cs typeface="Verlag Light"/>
            </a:endParaRPr>
          </a:p>
          <a:p>
            <a:pPr>
              <a:lnSpc>
                <a:spcPct val="105000"/>
              </a:lnSpc>
            </a:pPr>
            <a:r>
              <a:rPr lang="es-ES" sz="2000" b="0" i="0" strike="noStrike" cap="none" spc="0" baseline="0">
                <a:solidFill>
                  <a:srgbClr val="001E62"/>
                </a:solidFill>
                <a:effectLst/>
                <a:latin typeface="Verlag Light"/>
                <a:ea typeface="Verlag Light"/>
                <a:cs typeface="Verlag Light"/>
              </a:rPr>
              <a:t>Combinación perfecta entre ciencia innovadora y naturaleza:</a:t>
            </a:r>
          </a:p>
          <a:p>
            <a:pPr lvl="1">
              <a:lnSpc>
                <a:spcPct val="105000"/>
              </a:lnSpc>
              <a:buFont typeface="Wingdings" panose="05000000000000000000" pitchFamily="2" charset="2"/>
              <a:buChar char="ü"/>
            </a:pPr>
            <a:r>
              <a:rPr lang="es-ES" sz="2000">
                <a:solidFill>
                  <a:srgbClr val="001E62"/>
                </a:solidFill>
                <a:latin typeface="Verlag Light"/>
                <a:ea typeface="Verlag Light"/>
                <a:cs typeface="Verlag Light"/>
              </a:rPr>
              <a:t>T</a:t>
            </a:r>
            <a:r>
              <a:rPr lang="es-ES" sz="2000" b="0" i="0" strike="noStrike" cap="none" spc="0" baseline="0">
                <a:solidFill>
                  <a:srgbClr val="001E62"/>
                </a:solidFill>
                <a:effectLst/>
                <a:latin typeface="Verlag Light"/>
                <a:ea typeface="Verlag Light"/>
                <a:cs typeface="Verlag Light"/>
              </a:rPr>
              <a:t>omamos el poder y la resiliencia de las plantas </a:t>
            </a:r>
            <a:r>
              <a:rPr lang="es-ES" sz="2000" b="0" i="0" strike="noStrike" cap="none" spc="0" baseline="0" err="1">
                <a:solidFill>
                  <a:srgbClr val="001E62"/>
                </a:solidFill>
                <a:effectLst/>
                <a:latin typeface="Verlag Light"/>
                <a:ea typeface="Verlag Light"/>
                <a:cs typeface="Verlag Light"/>
              </a:rPr>
              <a:t>bioadaptables</a:t>
            </a:r>
            <a:r>
              <a:rPr lang="es-ES" sz="2000" b="0" i="0" strike="noStrike" cap="none" spc="0" baseline="0">
                <a:solidFill>
                  <a:srgbClr val="001E62"/>
                </a:solidFill>
                <a:effectLst/>
                <a:latin typeface="Verlag Light"/>
                <a:ea typeface="Verlag Light"/>
                <a:cs typeface="Verlag Light"/>
              </a:rPr>
              <a:t> que sobreviven en las condiciones más extremas y las convertimos en compuestos beneficiosos para la piel.</a:t>
            </a:r>
          </a:p>
          <a:p>
            <a:pPr>
              <a:lnSpc>
                <a:spcPct val="105000"/>
              </a:lnSpc>
            </a:pPr>
            <a:r>
              <a:rPr lang="es-ES" sz="2000" b="0" i="0" strike="noStrike" cap="none" spc="0" baseline="0">
                <a:solidFill>
                  <a:srgbClr val="001E62"/>
                </a:solidFill>
                <a:effectLst/>
                <a:latin typeface="Verlag Light"/>
                <a:ea typeface="Verlag Light"/>
                <a:cs typeface="Verlag Light"/>
              </a:rPr>
              <a:t>Juntos ayudan a que tu piel se enfrente a todo lo que </a:t>
            </a:r>
            <a:r>
              <a:rPr lang="es-ES" sz="2000">
                <a:solidFill>
                  <a:srgbClr val="001E62"/>
                </a:solidFill>
                <a:latin typeface="Verlag Light"/>
                <a:ea typeface="Verlag Light"/>
                <a:cs typeface="Verlag Light"/>
              </a:rPr>
              <a:t>el mundo moderno </a:t>
            </a:r>
            <a:r>
              <a:rPr lang="es-ES" sz="2000" b="0" i="0" strike="noStrike" cap="none" spc="0" baseline="0">
                <a:solidFill>
                  <a:srgbClr val="001E62"/>
                </a:solidFill>
                <a:effectLst/>
                <a:latin typeface="Verlag Light"/>
                <a:ea typeface="Verlag Light"/>
                <a:cs typeface="Verlag Light"/>
              </a:rPr>
              <a:t>te imponga.</a:t>
            </a:r>
            <a:endParaRPr lang="en-US" sz="2000">
              <a:solidFill>
                <a:srgbClr val="001E62"/>
              </a:solidFill>
              <a:latin typeface="Verlag Light" pitchFamily="50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2000">
              <a:solidFill>
                <a:srgbClr val="001E62"/>
              </a:solidFill>
              <a:latin typeface="Verlag Light" pitchFamily="50" charset="0"/>
            </a:endParaRPr>
          </a:p>
          <a:p>
            <a:pPr marL="0" indent="0">
              <a:buNone/>
            </a:pPr>
            <a:endParaRPr lang="en-US" sz="2000">
              <a:solidFill>
                <a:srgbClr val="001E62"/>
              </a:solidFill>
              <a:latin typeface="Verlag Light" pitchFamily="50" charset="0"/>
            </a:endParaRPr>
          </a:p>
        </p:txBody>
      </p:sp>
      <p:pic>
        <p:nvPicPr>
          <p:cNvPr id="6" name="chaga-mushroom.png" descr="chaga-mushroom.png">
            <a:extLst>
              <a:ext uri="{FF2B5EF4-FFF2-40B4-BE49-F238E27FC236}">
                <a16:creationId xmlns:a16="http://schemas.microsoft.com/office/drawing/2014/main" id="{6A74788B-1D29-4DD1-A2B5-8FCA291E11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780000">
            <a:off x="245336" y="63167"/>
            <a:ext cx="865950" cy="923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Man Wearing Sunglasses And A Hat While Riding On A Subway Train By Alex Botton Artgrid-Hd H264-Hd-1">
            <a:hlinkClick r:id="" action="ppaction://media"/>
            <a:extLst>
              <a:ext uri="{FF2B5EF4-FFF2-40B4-BE49-F238E27FC236}">
                <a16:creationId xmlns:a16="http://schemas.microsoft.com/office/drawing/2014/main" id="{95E6D1B3-ABE8-4054-9AFA-52BEFE0467E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794332" y="2011686"/>
            <a:ext cx="5390300" cy="2330721"/>
          </a:xfrm>
          <a:prstGeom prst="rect">
            <a:avLst/>
          </a:prstGeom>
        </p:spPr>
      </p:pic>
      <p:pic>
        <p:nvPicPr>
          <p:cNvPr id="10" name="Photographer In Red Dress Taking Pictures In New York City Time Square By Lester Platt Artgrid-Hd H264-Hd-1">
            <a:hlinkClick r:id="" action="ppaction://media"/>
            <a:extLst>
              <a:ext uri="{FF2B5EF4-FFF2-40B4-BE49-F238E27FC236}">
                <a16:creationId xmlns:a16="http://schemas.microsoft.com/office/drawing/2014/main" id="{48CADEA2-EDD1-4C21-924E-A9FDE3D9D07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/>
          <a:srcRect t="12111"/>
          <a:stretch/>
        </p:blipFill>
        <p:spPr>
          <a:xfrm>
            <a:off x="6794332" y="-1"/>
            <a:ext cx="5390300" cy="2007637"/>
          </a:xfrm>
          <a:prstGeom prst="rect">
            <a:avLst/>
          </a:prstGeom>
        </p:spPr>
      </p:pic>
      <p:pic>
        <p:nvPicPr>
          <p:cNvPr id="11" name="Woman Wearing A Bra And Straining Spaghetti By Omri Ohana Artgrid-Hd H264-Hd-1">
            <a:hlinkClick r:id="" action="ppaction://media"/>
            <a:extLst>
              <a:ext uri="{FF2B5EF4-FFF2-40B4-BE49-F238E27FC236}">
                <a16:creationId xmlns:a16="http://schemas.microsoft.com/office/drawing/2014/main" id="{E68BA081-39EC-4285-B555-40A3B2F374EF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94332" y="4340672"/>
            <a:ext cx="5383512" cy="2512807"/>
          </a:xfrm>
          <a:prstGeom prst="rect">
            <a:avLst/>
          </a:prstGeom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2182ED0E-0FBD-4AF8-A5C1-184BDB13627A}"/>
              </a:ext>
            </a:extLst>
          </p:cNvPr>
          <p:cNvGrpSpPr/>
          <p:nvPr/>
        </p:nvGrpSpPr>
        <p:grpSpPr>
          <a:xfrm>
            <a:off x="132198" y="6059381"/>
            <a:ext cx="6521096" cy="669856"/>
            <a:chOff x="132198" y="5992706"/>
            <a:chExt cx="7168796" cy="736531"/>
          </a:xfrm>
        </p:grpSpPr>
        <p:pic>
          <p:nvPicPr>
            <p:cNvPr id="7" name="Imagen 4">
              <a:extLst>
                <a:ext uri="{FF2B5EF4-FFF2-40B4-BE49-F238E27FC236}">
                  <a16:creationId xmlns:a16="http://schemas.microsoft.com/office/drawing/2014/main" id="{9E79FCB0-BCD8-42EB-BD2A-2744D7AA9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740000">
              <a:off x="962527" y="6043614"/>
              <a:ext cx="574606" cy="673163"/>
            </a:xfrm>
            <a:prstGeom prst="rect">
              <a:avLst/>
            </a:prstGeom>
          </p:spPr>
        </p:pic>
        <p:pic>
          <p:nvPicPr>
            <p:cNvPr id="14" name="Imagen 4">
              <a:extLst>
                <a:ext uri="{FF2B5EF4-FFF2-40B4-BE49-F238E27FC236}">
                  <a16:creationId xmlns:a16="http://schemas.microsoft.com/office/drawing/2014/main" id="{582B8184-C9D1-4FED-A933-B1718FC77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-3300000">
              <a:off x="1753062" y="6123503"/>
              <a:ext cx="372308" cy="456518"/>
            </a:xfrm>
            <a:prstGeom prst="rect">
              <a:avLst/>
            </a:prstGeom>
          </p:spPr>
        </p:pic>
        <p:pic>
          <p:nvPicPr>
            <p:cNvPr id="15" name="Imagen 4">
              <a:extLst>
                <a:ext uri="{FF2B5EF4-FFF2-40B4-BE49-F238E27FC236}">
                  <a16:creationId xmlns:a16="http://schemas.microsoft.com/office/drawing/2014/main" id="{F90DA208-84DC-4881-912E-D8F69EFE2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-1920000">
              <a:off x="2279699" y="6019390"/>
              <a:ext cx="546031" cy="663638"/>
            </a:xfrm>
            <a:prstGeom prst="rect">
              <a:avLst/>
            </a:prstGeom>
          </p:spPr>
        </p:pic>
        <p:pic>
          <p:nvPicPr>
            <p:cNvPr id="16" name="Imagen 4">
              <a:extLst>
                <a:ext uri="{FF2B5EF4-FFF2-40B4-BE49-F238E27FC236}">
                  <a16:creationId xmlns:a16="http://schemas.microsoft.com/office/drawing/2014/main" id="{E7DE44B4-B5BD-4B8C-9242-B422E5F69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740000">
              <a:off x="2979185" y="6193931"/>
              <a:ext cx="305633" cy="389843"/>
            </a:xfrm>
            <a:prstGeom prst="rect">
              <a:avLst/>
            </a:prstGeom>
          </p:spPr>
        </p:pic>
        <p:pic>
          <p:nvPicPr>
            <p:cNvPr id="17" name="Imagen 4">
              <a:extLst>
                <a:ext uri="{FF2B5EF4-FFF2-40B4-BE49-F238E27FC236}">
                  <a16:creationId xmlns:a16="http://schemas.microsoft.com/office/drawing/2014/main" id="{9931E8C5-8E16-4352-A610-D4BCBFCF1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4040000">
              <a:off x="3528469" y="6129165"/>
              <a:ext cx="431731" cy="520763"/>
            </a:xfrm>
            <a:prstGeom prst="rect">
              <a:avLst/>
            </a:prstGeom>
          </p:spPr>
        </p:pic>
        <p:pic>
          <p:nvPicPr>
            <p:cNvPr id="18" name="Imagen 4">
              <a:extLst>
                <a:ext uri="{FF2B5EF4-FFF2-40B4-BE49-F238E27FC236}">
                  <a16:creationId xmlns:a16="http://schemas.microsoft.com/office/drawing/2014/main" id="{AC4BC452-1664-4BBF-8263-2387906DC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6480000">
              <a:off x="4120752" y="5910090"/>
              <a:ext cx="736531" cy="901763"/>
            </a:xfrm>
            <a:prstGeom prst="rect">
              <a:avLst/>
            </a:prstGeom>
          </p:spPr>
        </p:pic>
        <p:pic>
          <p:nvPicPr>
            <p:cNvPr id="19" name="Imagen 4">
              <a:extLst>
                <a:ext uri="{FF2B5EF4-FFF2-40B4-BE49-F238E27FC236}">
                  <a16:creationId xmlns:a16="http://schemas.microsoft.com/office/drawing/2014/main" id="{947C42AE-793D-4803-9EAE-6401F6E96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119629" y="6041358"/>
              <a:ext cx="515183" cy="637493"/>
            </a:xfrm>
            <a:prstGeom prst="rect">
              <a:avLst/>
            </a:prstGeom>
          </p:spPr>
        </p:pic>
        <p:pic>
          <p:nvPicPr>
            <p:cNvPr id="20" name="Imagen 4">
              <a:extLst>
                <a:ext uri="{FF2B5EF4-FFF2-40B4-BE49-F238E27FC236}">
                  <a16:creationId xmlns:a16="http://schemas.microsoft.com/office/drawing/2014/main" id="{B67204B6-3A5C-4E65-ACAA-DB803394D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-3060000">
              <a:off x="6441266" y="6136781"/>
              <a:ext cx="391358" cy="485093"/>
            </a:xfrm>
            <a:prstGeom prst="rect">
              <a:avLst/>
            </a:prstGeom>
          </p:spPr>
        </p:pic>
        <p:pic>
          <p:nvPicPr>
            <p:cNvPr id="21" name="Imagen 4">
              <a:extLst>
                <a:ext uri="{FF2B5EF4-FFF2-40B4-BE49-F238E27FC236}">
                  <a16:creationId xmlns:a16="http://schemas.microsoft.com/office/drawing/2014/main" id="{9AD531F5-F695-4B20-AD81-181248473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3120000">
              <a:off x="5767539" y="6157914"/>
              <a:ext cx="479356" cy="568388"/>
            </a:xfrm>
            <a:prstGeom prst="rect">
              <a:avLst/>
            </a:prstGeom>
          </p:spPr>
        </p:pic>
        <p:pic>
          <p:nvPicPr>
            <p:cNvPr id="25" name="Imagen 4">
              <a:extLst>
                <a:ext uri="{FF2B5EF4-FFF2-40B4-BE49-F238E27FC236}">
                  <a16:creationId xmlns:a16="http://schemas.microsoft.com/office/drawing/2014/main" id="{4925B74F-DD58-4E2A-B554-B95FC315A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4880000">
              <a:off x="181477" y="6015039"/>
              <a:ext cx="574606" cy="673163"/>
            </a:xfrm>
            <a:prstGeom prst="rect">
              <a:avLst/>
            </a:prstGeom>
          </p:spPr>
        </p:pic>
        <p:pic>
          <p:nvPicPr>
            <p:cNvPr id="26" name="Imagen 4">
              <a:extLst>
                <a:ext uri="{FF2B5EF4-FFF2-40B4-BE49-F238E27FC236}">
                  <a16:creationId xmlns:a16="http://schemas.microsoft.com/office/drawing/2014/main" id="{E34E4469-316E-445E-AB14-C6A9F7FCB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023936" y="6232719"/>
              <a:ext cx="277058" cy="36126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4122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51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1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">
            <a:extLst>
              <a:ext uri="{FF2B5EF4-FFF2-40B4-BE49-F238E27FC236}">
                <a16:creationId xmlns:a16="http://schemas.microsoft.com/office/drawing/2014/main" id="{DABA9771-E773-4ABD-9022-575BDC50B2FE}"/>
              </a:ext>
            </a:extLst>
          </p:cNvPr>
          <p:cNvSpPr/>
          <p:nvPr/>
        </p:nvSpPr>
        <p:spPr>
          <a:xfrm>
            <a:off x="-4562" y="-280"/>
            <a:ext cx="12200759" cy="6859278"/>
          </a:xfrm>
          <a:prstGeom prst="rect">
            <a:avLst/>
          </a:prstGeom>
          <a:solidFill>
            <a:srgbClr val="9DA4D3"/>
          </a:solidFill>
          <a:ln w="12700">
            <a:miter lim="400000"/>
          </a:ln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F1E3ED-277B-403F-9C9B-3D63B30B6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863" y="1968500"/>
            <a:ext cx="920115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s-ES" sz="2000">
                <a:solidFill>
                  <a:srgbClr val="001E62"/>
                </a:solidFill>
                <a:latin typeface="Verlag Bold"/>
              </a:rPr>
              <a:t>La naturaleza nos regala maravillas y qué mejor que aprovecharlas al máximo.</a:t>
            </a:r>
            <a:endParaRPr lang="es-MX">
              <a:solidFill>
                <a:srgbClr val="001E62"/>
              </a:solidFill>
              <a:cs typeface="Calibri" panose="020F0502020204030204"/>
            </a:endParaRPr>
          </a:p>
          <a:p>
            <a:pPr algn="ctr"/>
            <a:endParaRPr lang="es-ES" sz="2000">
              <a:solidFill>
                <a:srgbClr val="001E62"/>
              </a:solidFill>
              <a:latin typeface="Verlag Bold"/>
            </a:endParaRPr>
          </a:p>
          <a:p>
            <a:pPr marL="0" indent="0" algn="ctr">
              <a:buNone/>
            </a:pPr>
            <a:r>
              <a:rPr lang="es-ES" sz="2000">
                <a:solidFill>
                  <a:srgbClr val="001E62"/>
                </a:solidFill>
                <a:latin typeface="Verlag Bold"/>
              </a:rPr>
              <a:t>Es increíble ver crecer plantas y flores en entornos altamente extremos. ¿Por qué? </a:t>
            </a:r>
            <a:r>
              <a:rPr lang="es-ES" sz="2000" b="1">
                <a:solidFill>
                  <a:srgbClr val="001E62"/>
                </a:solidFill>
                <a:latin typeface="Verlag Bold"/>
              </a:rPr>
              <a:t>Tienen la habilidad de adaptarse. Y tú también.</a:t>
            </a:r>
            <a:endParaRPr lang="es-ES">
              <a:solidFill>
                <a:srgbClr val="001E62"/>
              </a:solidFill>
              <a:cs typeface="Calibri" panose="020F0502020204030204"/>
            </a:endParaRPr>
          </a:p>
          <a:p>
            <a:pPr algn="ctr"/>
            <a:endParaRPr lang="es-ES" sz="2000">
              <a:solidFill>
                <a:srgbClr val="001E62"/>
              </a:solidFill>
              <a:latin typeface="Verlag Bold"/>
            </a:endParaRPr>
          </a:p>
          <a:p>
            <a:pPr marL="0" indent="0" algn="ctr">
              <a:buNone/>
            </a:pPr>
            <a:r>
              <a:rPr lang="es-ES" sz="2000">
                <a:solidFill>
                  <a:srgbClr val="001E62"/>
                </a:solidFill>
                <a:latin typeface="Verlag Bold"/>
              </a:rPr>
              <a:t>Ese es el valor de </a:t>
            </a:r>
            <a:r>
              <a:rPr lang="es-ES" sz="2000" err="1">
                <a:solidFill>
                  <a:srgbClr val="001E62"/>
                </a:solidFill>
                <a:latin typeface="Verlag Bold"/>
              </a:rPr>
              <a:t>Nutricentials</a:t>
            </a:r>
            <a:r>
              <a:rPr lang="es-ES" sz="2000">
                <a:solidFill>
                  <a:srgbClr val="001E62"/>
                </a:solidFill>
                <a:latin typeface="Verlag Bold"/>
              </a:rPr>
              <a:t>. </a:t>
            </a:r>
            <a:r>
              <a:rPr lang="es-ES" sz="2000" b="1">
                <a:solidFill>
                  <a:srgbClr val="001E62"/>
                </a:solidFill>
                <a:latin typeface="Verlag Bold"/>
              </a:rPr>
              <a:t>Te da el poder de la naturaleza en tu piel</a:t>
            </a:r>
            <a:r>
              <a:rPr lang="es-ES" sz="2000">
                <a:solidFill>
                  <a:srgbClr val="001E62"/>
                </a:solidFill>
                <a:latin typeface="Verlag Bold"/>
              </a:rPr>
              <a:t>. Es un balance entre ciencia exclusiva e ingredientes naturales logrando un cuidado de la piel </a:t>
            </a:r>
            <a:r>
              <a:rPr lang="es-ES" sz="2000" err="1">
                <a:solidFill>
                  <a:srgbClr val="001E62"/>
                </a:solidFill>
                <a:latin typeface="Verlag Bold"/>
              </a:rPr>
              <a:t>bioadaptable</a:t>
            </a:r>
            <a:r>
              <a:rPr lang="es-ES" sz="2000">
                <a:solidFill>
                  <a:srgbClr val="001E62"/>
                </a:solidFill>
                <a:latin typeface="Verlag Bold"/>
              </a:rPr>
              <a:t> que te protege y se adapta A TI. </a:t>
            </a:r>
            <a:endParaRPr lang="es-419" sz="2000">
              <a:solidFill>
                <a:srgbClr val="001E62"/>
              </a:solidFill>
              <a:latin typeface="Verlag Bold"/>
            </a:endParaRPr>
          </a:p>
          <a:p>
            <a:pPr algn="ctr"/>
            <a:endParaRPr lang="es-419" sz="2000">
              <a:solidFill>
                <a:srgbClr val="001E62"/>
              </a:solidFill>
              <a:latin typeface="Verlag Bold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EB7E517D-6ABD-413E-9BA4-A7161A96099C}"/>
              </a:ext>
            </a:extLst>
          </p:cNvPr>
          <p:cNvGrpSpPr/>
          <p:nvPr/>
        </p:nvGrpSpPr>
        <p:grpSpPr>
          <a:xfrm>
            <a:off x="5511736" y="5288162"/>
            <a:ext cx="1304925" cy="1072764"/>
            <a:chOff x="11436286" y="2716412"/>
            <a:chExt cx="942975" cy="767964"/>
          </a:xfrm>
        </p:grpSpPr>
        <p:pic>
          <p:nvPicPr>
            <p:cNvPr id="10" name="Siberian-ginseng.png" descr="Siberian-ginseng.png">
              <a:extLst>
                <a:ext uri="{FF2B5EF4-FFF2-40B4-BE49-F238E27FC236}">
                  <a16:creationId xmlns:a16="http://schemas.microsoft.com/office/drawing/2014/main" id="{55C96CD6-2BCB-46D9-A4BA-4E106499B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">
              <a:off x="11474327" y="2716412"/>
              <a:ext cx="727510" cy="763539"/>
            </a:xfrm>
            <a:prstGeom prst="rect">
              <a:avLst/>
            </a:prstGeom>
            <a:ln w="12700">
              <a:noFill/>
              <a:miter lim="400000"/>
            </a:ln>
          </p:spPr>
        </p:pic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2B207836-B48C-4280-AC34-CCC290318308}"/>
                </a:ext>
              </a:extLst>
            </p:cNvPr>
            <p:cNvSpPr/>
            <p:nvPr/>
          </p:nvSpPr>
          <p:spPr>
            <a:xfrm rot="-3240000">
              <a:off x="11460098" y="3260539"/>
              <a:ext cx="200025" cy="247650"/>
            </a:xfrm>
            <a:prstGeom prst="ellipse">
              <a:avLst/>
            </a:prstGeom>
            <a:solidFill>
              <a:srgbClr val="F6E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CDCF6FED-6BFE-4949-A2D8-2FBFE8FD975E}"/>
                </a:ext>
              </a:extLst>
            </p:cNvPr>
            <p:cNvSpPr/>
            <p:nvPr/>
          </p:nvSpPr>
          <p:spPr>
            <a:xfrm rot="13620000">
              <a:off x="12155423" y="2974789"/>
              <a:ext cx="200025" cy="247650"/>
            </a:xfrm>
            <a:prstGeom prst="ellipse">
              <a:avLst/>
            </a:prstGeom>
            <a:solidFill>
              <a:srgbClr val="F6E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5" name="Imagen 4">
            <a:extLst>
              <a:ext uri="{FF2B5EF4-FFF2-40B4-BE49-F238E27FC236}">
                <a16:creationId xmlns:a16="http://schemas.microsoft.com/office/drawing/2014/main" id="{561D0D90-C21C-48CB-ACA9-D6ACC23B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80000">
            <a:off x="6713621" y="4594057"/>
            <a:ext cx="2524125" cy="2457450"/>
          </a:xfrm>
          <a:prstGeom prst="rect">
            <a:avLst/>
          </a:prstGeom>
        </p:spPr>
      </p:pic>
      <p:pic>
        <p:nvPicPr>
          <p:cNvPr id="16" name="Imagen 4">
            <a:extLst>
              <a:ext uri="{FF2B5EF4-FFF2-40B4-BE49-F238E27FC236}">
                <a16:creationId xmlns:a16="http://schemas.microsoft.com/office/drawing/2014/main" id="{BA419B96-6FB2-4D56-872E-62A7A8B7C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80000" flipH="1" flipV="1">
            <a:off x="3038143" y="4693299"/>
            <a:ext cx="2533650" cy="2438400"/>
          </a:xfrm>
          <a:prstGeom prst="rect">
            <a:avLst/>
          </a:prstGeom>
        </p:spPr>
      </p:pic>
      <p:sp>
        <p:nvSpPr>
          <p:cNvPr id="17" name="CRECIMIENTO DEL MERCADO">
            <a:extLst>
              <a:ext uri="{FF2B5EF4-FFF2-40B4-BE49-F238E27FC236}">
                <a16:creationId xmlns:a16="http://schemas.microsoft.com/office/drawing/2014/main" id="{E65081B1-5775-4178-BA7D-4397F4F004CD}"/>
              </a:ext>
            </a:extLst>
          </p:cNvPr>
          <p:cNvSpPr txBox="1"/>
          <p:nvPr/>
        </p:nvSpPr>
        <p:spPr>
          <a:xfrm>
            <a:off x="2562430" y="976252"/>
            <a:ext cx="6892810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xmlns:lc="http://schemas.openxmlformats.org/drawingml/2006/lockedCanvas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000" b="1" dirty="0">
                <a:solidFill>
                  <a:srgbClr val="002060"/>
                </a:solidFill>
                <a:latin typeface="Verlag Bold"/>
              </a:rPr>
              <a:t>¿QUÉ ES NUTRICENTIALS?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09116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urrection-plant.png" descr="resurrection-plant.png">
            <a:extLst>
              <a:ext uri="{FF2B5EF4-FFF2-40B4-BE49-F238E27FC236}">
                <a16:creationId xmlns:a16="http://schemas.microsoft.com/office/drawing/2014/main" id="{2ACC48A5-8FA3-4EA7-BF35-C433439C86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700"/>
          </a:blip>
          <a:stretch>
            <a:fillRect/>
          </a:stretch>
        </p:blipFill>
        <p:spPr>
          <a:xfrm rot="3244603">
            <a:off x="1691867" y="916290"/>
            <a:ext cx="5534131" cy="737884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ángulo">
            <a:extLst>
              <a:ext uri="{FF2B5EF4-FFF2-40B4-BE49-F238E27FC236}">
                <a16:creationId xmlns:a16="http://schemas.microsoft.com/office/drawing/2014/main" id="{9E904789-5027-4955-9B68-E8916218743F}"/>
              </a:ext>
            </a:extLst>
          </p:cNvPr>
          <p:cNvSpPr/>
          <p:nvPr/>
        </p:nvSpPr>
        <p:spPr>
          <a:xfrm>
            <a:off x="-2614" y="-30282"/>
            <a:ext cx="4165902" cy="6888282"/>
          </a:xfrm>
          <a:prstGeom prst="rect">
            <a:avLst/>
          </a:prstGeom>
          <a:solidFill>
            <a:srgbClr val="C3E1DF"/>
          </a:solidFill>
          <a:ln w="12700">
            <a:miter lim="400000"/>
          </a:ln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" name="Rectángulo redondeado">
            <a:extLst>
              <a:ext uri="{FF2B5EF4-FFF2-40B4-BE49-F238E27FC236}">
                <a16:creationId xmlns:a16="http://schemas.microsoft.com/office/drawing/2014/main" id="{19F7457B-38AE-4F92-9A6F-0553C56E8669}"/>
              </a:ext>
            </a:extLst>
          </p:cNvPr>
          <p:cNvSpPr/>
          <p:nvPr/>
        </p:nvSpPr>
        <p:spPr>
          <a:xfrm>
            <a:off x="4562306" y="2427456"/>
            <a:ext cx="7116513" cy="854622"/>
          </a:xfrm>
          <a:prstGeom prst="roundRect">
            <a:avLst>
              <a:gd name="adj" fmla="val 12380"/>
            </a:avLst>
          </a:prstGeom>
          <a:solidFill>
            <a:srgbClr val="1F2859"/>
          </a:solidFill>
          <a:ln w="12700">
            <a:miter lim="400000"/>
          </a:ln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0" name="Rectángulo redondeado">
            <a:extLst>
              <a:ext uri="{FF2B5EF4-FFF2-40B4-BE49-F238E27FC236}">
                <a16:creationId xmlns:a16="http://schemas.microsoft.com/office/drawing/2014/main" id="{2AE5F4F1-F6FD-4448-B2C5-E5C78C7FB64C}"/>
              </a:ext>
            </a:extLst>
          </p:cNvPr>
          <p:cNvSpPr/>
          <p:nvPr/>
        </p:nvSpPr>
        <p:spPr>
          <a:xfrm>
            <a:off x="4609933" y="1359131"/>
            <a:ext cx="7066409" cy="985580"/>
          </a:xfrm>
          <a:prstGeom prst="roundRect">
            <a:avLst>
              <a:gd name="adj" fmla="val 10692"/>
            </a:avLst>
          </a:prstGeom>
          <a:solidFill>
            <a:srgbClr val="7260A5"/>
          </a:solidFill>
          <a:ln w="12700">
            <a:miter lim="400000"/>
          </a:ln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Rectángulo redondeado">
            <a:extLst>
              <a:ext uri="{FF2B5EF4-FFF2-40B4-BE49-F238E27FC236}">
                <a16:creationId xmlns:a16="http://schemas.microsoft.com/office/drawing/2014/main" id="{DC79D623-F64B-4029-B931-A70CE202A50D}"/>
              </a:ext>
            </a:extLst>
          </p:cNvPr>
          <p:cNvSpPr/>
          <p:nvPr/>
        </p:nvSpPr>
        <p:spPr>
          <a:xfrm>
            <a:off x="4557872" y="3366326"/>
            <a:ext cx="7126296" cy="1042718"/>
          </a:xfrm>
          <a:prstGeom prst="roundRect">
            <a:avLst>
              <a:gd name="adj" fmla="val 12380"/>
            </a:avLst>
          </a:prstGeom>
          <a:solidFill>
            <a:srgbClr val="8DCFED"/>
          </a:solidFill>
          <a:ln w="12700">
            <a:miter lim="400000"/>
          </a:ln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9" name="CRECIMIENTO DEL MERCADO">
            <a:extLst>
              <a:ext uri="{FF2B5EF4-FFF2-40B4-BE49-F238E27FC236}">
                <a16:creationId xmlns:a16="http://schemas.microsoft.com/office/drawing/2014/main" id="{8946B5FA-2299-482B-A191-EB8FF3405419}"/>
              </a:ext>
            </a:extLst>
          </p:cNvPr>
          <p:cNvSpPr txBox="1"/>
          <p:nvPr/>
        </p:nvSpPr>
        <p:spPr>
          <a:xfrm>
            <a:off x="432741" y="2109133"/>
            <a:ext cx="1197863" cy="1547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lang="es-MX" sz="9600" b="1" dirty="0">
                <a:solidFill>
                  <a:srgbClr val="001E62"/>
                </a:solidFill>
                <a:latin typeface="Verlag Bold"/>
              </a:rPr>
              <a:t>4 </a:t>
            </a:r>
            <a:endParaRPr lang="es-MX" sz="9600" dirty="0">
              <a:solidFill>
                <a:srgbClr val="001E62"/>
              </a:solidFill>
              <a:cs typeface="Calibri"/>
            </a:endParaRPr>
          </a:p>
        </p:txBody>
      </p:sp>
      <p:sp>
        <p:nvSpPr>
          <p:cNvPr id="20" name="CRECIMIENTO DEL MERCADO">
            <a:extLst>
              <a:ext uri="{FF2B5EF4-FFF2-40B4-BE49-F238E27FC236}">
                <a16:creationId xmlns:a16="http://schemas.microsoft.com/office/drawing/2014/main" id="{D8CD5235-32DB-4CA6-B47E-DFAC5CC2F972}"/>
              </a:ext>
            </a:extLst>
          </p:cNvPr>
          <p:cNvSpPr txBox="1"/>
          <p:nvPr/>
        </p:nvSpPr>
        <p:spPr>
          <a:xfrm>
            <a:off x="1200021" y="2414053"/>
            <a:ext cx="2197988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lang="es-MX" sz="4000" b="1">
                <a:solidFill>
                  <a:srgbClr val="001E62"/>
                </a:solidFill>
                <a:latin typeface="Verlag Bold"/>
              </a:rPr>
              <a:t>PUNTOS</a:t>
            </a:r>
            <a:endParaRPr lang="es-MX"/>
          </a:p>
        </p:txBody>
      </p:sp>
      <p:sp>
        <p:nvSpPr>
          <p:cNvPr id="21" name="CRECIMIENTO DEL MERCADO">
            <a:extLst>
              <a:ext uri="{FF2B5EF4-FFF2-40B4-BE49-F238E27FC236}">
                <a16:creationId xmlns:a16="http://schemas.microsoft.com/office/drawing/2014/main" id="{97A1DBE2-F95A-4483-BBE6-D85F4C093CF2}"/>
              </a:ext>
            </a:extLst>
          </p:cNvPr>
          <p:cNvSpPr txBox="1"/>
          <p:nvPr/>
        </p:nvSpPr>
        <p:spPr>
          <a:xfrm>
            <a:off x="1238121" y="2866847"/>
            <a:ext cx="2197988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lang="es-MX" sz="4800" b="1">
                <a:solidFill>
                  <a:srgbClr val="001E62"/>
                </a:solidFill>
                <a:latin typeface="Verlag Bold"/>
              </a:rPr>
              <a:t>CLAVE</a:t>
            </a:r>
            <a:endParaRPr lang="es-MX" sz="4800"/>
          </a:p>
        </p:txBody>
      </p:sp>
      <p:sp>
        <p:nvSpPr>
          <p:cNvPr id="22" name="CRECIMIENTO DEL MERCADO">
            <a:extLst>
              <a:ext uri="{FF2B5EF4-FFF2-40B4-BE49-F238E27FC236}">
                <a16:creationId xmlns:a16="http://schemas.microsoft.com/office/drawing/2014/main" id="{38647DAE-FD31-4DB9-AB37-682F37BA9106}"/>
              </a:ext>
            </a:extLst>
          </p:cNvPr>
          <p:cNvSpPr txBox="1"/>
          <p:nvPr/>
        </p:nvSpPr>
        <p:spPr>
          <a:xfrm>
            <a:off x="904109" y="3347417"/>
            <a:ext cx="435863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lang="es-MX" sz="1800" b="1" dirty="0">
                <a:solidFill>
                  <a:srgbClr val="001E62"/>
                </a:solidFill>
                <a:latin typeface="Verlag Bold"/>
              </a:rPr>
              <a:t>DE</a:t>
            </a:r>
            <a:endParaRPr lang="es-MX" sz="1800" dirty="0">
              <a:cs typeface="Calibri"/>
            </a:endParaRPr>
          </a:p>
        </p:txBody>
      </p:sp>
      <p:pic>
        <p:nvPicPr>
          <p:cNvPr id="24" name="Nutricentials-blue.png" descr="Nutricentials-blue.png">
            <a:extLst>
              <a:ext uri="{FF2B5EF4-FFF2-40B4-BE49-F238E27FC236}">
                <a16:creationId xmlns:a16="http://schemas.microsoft.com/office/drawing/2014/main" id="{DD3EE7FF-3BE9-4878-B221-AE4048587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041" y="3615832"/>
            <a:ext cx="2162176" cy="1003301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Rectángulo redondeado">
            <a:extLst>
              <a:ext uri="{FF2B5EF4-FFF2-40B4-BE49-F238E27FC236}">
                <a16:creationId xmlns:a16="http://schemas.microsoft.com/office/drawing/2014/main" id="{2EB749AA-667F-4F88-BA61-3C498CD8C0D2}"/>
              </a:ext>
            </a:extLst>
          </p:cNvPr>
          <p:cNvSpPr/>
          <p:nvPr/>
        </p:nvSpPr>
        <p:spPr>
          <a:xfrm>
            <a:off x="4561525" y="4502410"/>
            <a:ext cx="7115858" cy="487658"/>
          </a:xfrm>
          <a:prstGeom prst="roundRect">
            <a:avLst>
              <a:gd name="adj" fmla="val 12380"/>
            </a:avLst>
          </a:prstGeom>
          <a:solidFill>
            <a:srgbClr val="F6EB61"/>
          </a:solidFill>
          <a:ln w="12700">
            <a:miter lim="400000"/>
          </a:ln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C7CAFE-6532-4AD9-9BD1-6A482672B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8016" y="1674776"/>
            <a:ext cx="6619875" cy="472281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+mj-lt"/>
              <a:buAutoNum type="arabicPeriod"/>
            </a:pPr>
            <a:r>
              <a:rPr lang="es-ES" sz="2000" b="1" i="0" dirty="0">
                <a:solidFill>
                  <a:schemeClr val="bg1"/>
                </a:solidFill>
                <a:effectLst/>
                <a:latin typeface="Verlag Light"/>
              </a:rPr>
              <a:t>El poder de la naturaleza en tu piel: </a:t>
            </a:r>
            <a:r>
              <a:rPr lang="es-ES" sz="2000" b="0" i="0" dirty="0" err="1">
                <a:solidFill>
                  <a:schemeClr val="bg1"/>
                </a:solidFill>
                <a:effectLst/>
                <a:latin typeface="Verlag Light"/>
              </a:rPr>
              <a:t>Nutricentials</a:t>
            </a:r>
            <a:r>
              <a:rPr lang="es-ES" sz="2000" b="0" i="0" dirty="0">
                <a:solidFill>
                  <a:schemeClr val="bg1"/>
                </a:solidFill>
                <a:effectLst/>
                <a:latin typeface="Verlag Light"/>
              </a:rPr>
              <a:t> combina lo mejor de la ciencia e ingredientes</a:t>
            </a:r>
            <a:r>
              <a:rPr lang="es-ES" sz="2000" dirty="0">
                <a:solidFill>
                  <a:schemeClr val="bg1"/>
                </a:solidFill>
                <a:latin typeface="Verlag Light"/>
              </a:rPr>
              <a:t> </a:t>
            </a:r>
            <a:r>
              <a:rPr lang="es-ES" sz="2000" b="0" i="0" dirty="0">
                <a:solidFill>
                  <a:schemeClr val="bg1"/>
                </a:solidFill>
                <a:effectLst/>
                <a:latin typeface="Verlag Light"/>
              </a:rPr>
              <a:t>naturales</a:t>
            </a:r>
            <a:br>
              <a:rPr lang="es-ES" sz="2000" dirty="0">
                <a:latin typeface="Verlag Light"/>
              </a:rPr>
            </a:br>
            <a:endParaRPr lang="es-MX" sz="2000" dirty="0">
              <a:solidFill>
                <a:schemeClr val="bg1"/>
              </a:solidFill>
              <a:latin typeface="Verlag Light"/>
            </a:endParaRPr>
          </a:p>
          <a:p>
            <a:pPr>
              <a:buFont typeface="+mj-lt"/>
              <a:buAutoNum type="arabicPeriod"/>
            </a:pPr>
            <a:r>
              <a:rPr lang="es-ES" sz="2000" b="1" i="0" dirty="0">
                <a:solidFill>
                  <a:schemeClr val="bg1"/>
                </a:solidFill>
                <a:effectLst/>
                <a:latin typeface="Verlag Light"/>
              </a:rPr>
              <a:t>HydraFlex</a:t>
            </a:r>
            <a:r>
              <a:rPr lang="es-ES" sz="2000" b="0" i="0" dirty="0">
                <a:solidFill>
                  <a:schemeClr val="bg1"/>
                </a:solidFill>
                <a:effectLst/>
                <a:latin typeface="Verlag Light"/>
              </a:rPr>
              <a:t>: mezcla inteligente que brinda hidratación de acuerdo a lo que tu piel necesita.</a:t>
            </a:r>
            <a:br>
              <a:rPr lang="es-ES" sz="2000" dirty="0">
                <a:latin typeface="Verlag Light"/>
              </a:rPr>
            </a:br>
            <a:endParaRPr lang="es-ES" sz="2000" b="0" i="0" dirty="0">
              <a:solidFill>
                <a:schemeClr val="bg1"/>
              </a:solidFill>
              <a:effectLst/>
              <a:latin typeface="Verlag Light"/>
            </a:endParaRPr>
          </a:p>
          <a:p>
            <a:pPr>
              <a:buFont typeface="+mj-lt"/>
              <a:buAutoNum type="arabicPeriod"/>
            </a:pPr>
            <a:r>
              <a:rPr lang="es-ES" sz="2000" b="1" i="0" dirty="0">
                <a:solidFill>
                  <a:srgbClr val="001E62"/>
                </a:solidFill>
                <a:effectLst/>
                <a:latin typeface="Verlag Light"/>
              </a:rPr>
              <a:t>Protección adicional</a:t>
            </a:r>
            <a:r>
              <a:rPr lang="es-ES" sz="2000" b="0" i="0" dirty="0">
                <a:solidFill>
                  <a:srgbClr val="001E62"/>
                </a:solidFill>
                <a:effectLst/>
                <a:latin typeface="Verlag Light"/>
              </a:rPr>
              <a:t>: dos hidratantes con FPS 30 contra rayos UVA/UVB y además contra los rayos de LUZ </a:t>
            </a:r>
            <a:r>
              <a:rPr lang="es-ES" sz="2000" dirty="0">
                <a:solidFill>
                  <a:srgbClr val="001E62"/>
                </a:solidFill>
                <a:latin typeface="Verlag Light"/>
              </a:rPr>
              <a:t>AZUL</a:t>
            </a:r>
            <a:br>
              <a:rPr lang="es-ES" sz="2000" dirty="0">
                <a:latin typeface="Verlag Light"/>
              </a:rPr>
            </a:br>
            <a:endParaRPr lang="es-ES" sz="2000" b="0" i="0" dirty="0">
              <a:solidFill>
                <a:srgbClr val="001E62"/>
              </a:solidFill>
              <a:effectLst/>
              <a:latin typeface="Verlag Light"/>
            </a:endParaRPr>
          </a:p>
          <a:p>
            <a:pPr algn="l">
              <a:buFont typeface="+mj-lt"/>
              <a:buAutoNum type="arabicPeriod"/>
            </a:pPr>
            <a:r>
              <a:rPr lang="es-ES" sz="2000" b="1" i="0" dirty="0">
                <a:solidFill>
                  <a:srgbClr val="001E62"/>
                </a:solidFill>
                <a:effectLst/>
                <a:latin typeface="Verlag Light"/>
              </a:rPr>
              <a:t>Sustentabilidad</a:t>
            </a:r>
            <a:r>
              <a:rPr lang="es-ES" sz="2000" b="0" i="0" dirty="0">
                <a:solidFill>
                  <a:srgbClr val="001E62"/>
                </a:solidFill>
                <a:effectLst/>
                <a:latin typeface="Verlag Light"/>
              </a:rPr>
              <a:t>: En empaques e ingredientes.</a:t>
            </a:r>
          </a:p>
        </p:txBody>
      </p:sp>
      <p:pic>
        <p:nvPicPr>
          <p:cNvPr id="27" name="chaga-mushroom.png" descr="chaga-mushroom.png">
            <a:extLst>
              <a:ext uri="{FF2B5EF4-FFF2-40B4-BE49-F238E27FC236}">
                <a16:creationId xmlns:a16="http://schemas.microsoft.com/office/drawing/2014/main" id="{CE9DEC31-BBE6-4D73-B925-A1B5ACD18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4440000">
            <a:off x="10876299" y="5529237"/>
            <a:ext cx="1027875" cy="10858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53042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6FCF6727-D6D6-4EA3-B8B8-15C5D004E0CB}"/>
              </a:ext>
            </a:extLst>
          </p:cNvPr>
          <p:cNvSpPr/>
          <p:nvPr/>
        </p:nvSpPr>
        <p:spPr>
          <a:xfrm rot="5400000">
            <a:off x="-57150" y="114300"/>
            <a:ext cx="1771650" cy="1133475"/>
          </a:xfrm>
          <a:prstGeom prst="roundRect">
            <a:avLst/>
          </a:prstGeom>
          <a:solidFill>
            <a:srgbClr val="A1D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FC3B0A3-8BFF-9B49-B891-EDB43D2906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580354" y="3763950"/>
            <a:ext cx="2833847" cy="2728529"/>
          </a:xfrm>
          <a:prstGeom prst="ellipse">
            <a:avLst/>
          </a:prstGeom>
          <a:solidFill>
            <a:srgbClr val="75CEDF">
              <a:alpha val="17000"/>
            </a:srgb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BEEC6CE-043D-3C45-ABD9-11067B4B9B8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99755" y="2021184"/>
            <a:ext cx="2782926" cy="2749260"/>
          </a:xfrm>
          <a:prstGeom prst="ellipse">
            <a:avLst/>
          </a:prstGeom>
          <a:solidFill>
            <a:srgbClr val="75CEDF">
              <a:alpha val="17000"/>
            </a:srgb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72ACA42-FDA8-CA45-86EC-601220E51E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954182" y="2877642"/>
            <a:ext cx="4745909" cy="1051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erlag Ligh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001E61"/>
                </a:solidFill>
                <a:latin typeface="Verlag Light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01E61"/>
                </a:solidFill>
                <a:latin typeface="Verlag Light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01E61"/>
                </a:solidFill>
                <a:latin typeface="Verlag Light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01E61"/>
                </a:solidFill>
                <a:latin typeface="Verlag Light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ES" sz="2000" b="1" i="0" strike="noStrike" cap="none" spc="0" baseline="0">
                <a:solidFill>
                  <a:srgbClr val="002060"/>
                </a:solidFill>
                <a:effectLst/>
                <a:latin typeface="Verlag Light"/>
                <a:ea typeface="Verlag Light"/>
                <a:cs typeface="Verlag Light"/>
              </a:rPr>
              <a:t>Raíz de </a:t>
            </a:r>
            <a:r>
              <a:rPr lang="es-ES" sz="2000" b="1" i="0" strike="noStrike" cap="none" spc="0" baseline="0" err="1">
                <a:solidFill>
                  <a:srgbClr val="002060"/>
                </a:solidFill>
                <a:effectLst/>
                <a:latin typeface="Verlag Light"/>
                <a:ea typeface="Verlag Light"/>
                <a:cs typeface="Verlag Light"/>
              </a:rPr>
              <a:t>Rhodiola</a:t>
            </a:r>
            <a:r>
              <a:rPr lang="es-ES" sz="2000" b="1" i="0" strike="noStrike" cap="none" spc="0" baseline="0">
                <a:solidFill>
                  <a:srgbClr val="002060"/>
                </a:solidFill>
                <a:effectLst/>
                <a:latin typeface="Verlag Light"/>
                <a:ea typeface="Verlag Light"/>
                <a:cs typeface="Verlag Light"/>
              </a:rPr>
              <a:t> rosea-</a:t>
            </a:r>
            <a:r>
              <a:rPr lang="es-ES" sz="2000" b="0" i="0" strike="noStrike" cap="none" spc="0" baseline="0">
                <a:solidFill>
                  <a:srgbClr val="7A66AB"/>
                </a:solidFill>
                <a:effectLst/>
                <a:latin typeface="Verlag Light"/>
                <a:ea typeface="Verlag Light"/>
                <a:cs typeface="Verlag Light"/>
              </a:rPr>
              <a:t> </a:t>
            </a:r>
            <a:r>
              <a:rPr lang="es-ES" sz="2000" b="0" i="0" strike="noStrike" cap="none" spc="0" baseline="0">
                <a:solidFill>
                  <a:srgbClr val="262626"/>
                </a:solidFill>
                <a:effectLst/>
                <a:latin typeface="Verlag Light"/>
                <a:ea typeface="Verlag Light"/>
                <a:cs typeface="Verlag Light"/>
              </a:rPr>
              <a:t>recupera los nutrientes de la tierra y los almacena </a:t>
            </a:r>
            <a:r>
              <a:rPr lang="es-ES" sz="2000">
                <a:solidFill>
                  <a:srgbClr val="262626"/>
                </a:solidFill>
                <a:latin typeface="Verlag Light"/>
                <a:ea typeface="Verlag Light"/>
                <a:cs typeface="Verlag Light"/>
              </a:rPr>
              <a:t>para usarlos en</a:t>
            </a:r>
            <a:r>
              <a:rPr lang="es-ES" sz="2000" b="0" i="0" strike="noStrike" cap="none" spc="0" baseline="0">
                <a:solidFill>
                  <a:srgbClr val="262626"/>
                </a:solidFill>
                <a:effectLst/>
                <a:latin typeface="Verlag Light"/>
                <a:ea typeface="Verlag Light"/>
                <a:cs typeface="Verlag Light"/>
              </a:rPr>
              <a:t> ciertas épocas del año.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F5CF616-12A8-48F3-914B-3F9648B1397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575803" y="789918"/>
            <a:ext cx="4842661" cy="6521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 fontAlgn="base">
              <a:lnSpc>
                <a:spcPct val="100000"/>
              </a:lnSpc>
              <a:defRPr/>
            </a:pPr>
            <a:r>
              <a:rPr lang="es-ES" sz="3000" b="1" strike="noStrike" cap="none" spc="0" baseline="0">
                <a:solidFill>
                  <a:srgbClr val="001E61"/>
                </a:solidFill>
                <a:effectLst/>
                <a:latin typeface="Verlag Bold"/>
                <a:ea typeface="Verlag XLight"/>
                <a:cs typeface="Verlag XLight"/>
              </a:rPr>
              <a:t>NATURALEZA</a:t>
            </a:r>
            <a:r>
              <a:rPr lang="es-ES" sz="3000" b="1">
                <a:solidFill>
                  <a:srgbClr val="001E61"/>
                </a:solidFill>
                <a:latin typeface="Verlag Bold"/>
                <a:ea typeface="Verlag XLight"/>
                <a:cs typeface="Verlag XLight"/>
              </a:rPr>
              <a:t>   </a:t>
            </a:r>
            <a:r>
              <a:rPr lang="es-ES" sz="3200" b="1" strike="noStrike" cap="none" spc="0" baseline="0">
                <a:solidFill>
                  <a:srgbClr val="001E61"/>
                </a:solidFill>
                <a:effectLst/>
                <a:latin typeface="Verlag Bold"/>
                <a:ea typeface="Verlag XLight"/>
                <a:cs typeface="Verlag XLight"/>
              </a:rPr>
              <a:t>+ CIENCIA</a:t>
            </a:r>
            <a:endParaRPr lang="es-MX">
              <a:cs typeface="Calibri Light" panose="020F0302020204030204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5B1ADA3-1BCE-4D62-8AB4-3D894A274A6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028224" y="4532808"/>
            <a:ext cx="4391505" cy="12897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erlag Ligh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001E61"/>
                </a:solidFill>
                <a:latin typeface="Verlag Light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01E61"/>
                </a:solidFill>
                <a:latin typeface="Verlag Light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01E61"/>
                </a:solidFill>
                <a:latin typeface="Verlag Light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01E61"/>
                </a:solidFill>
                <a:latin typeface="Verlag Light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ES" sz="2000" b="1" i="0" strike="noStrike" cap="none" spc="0" baseline="0">
                <a:solidFill>
                  <a:srgbClr val="002060"/>
                </a:solidFill>
                <a:effectLst/>
                <a:latin typeface="Verlag Light"/>
                <a:ea typeface="Verlag Light"/>
                <a:cs typeface="Verlag Light"/>
              </a:rPr>
              <a:t>Hongo </a:t>
            </a:r>
            <a:r>
              <a:rPr lang="es-ES" sz="2000" b="1" i="0" strike="noStrike" cap="none" spc="0" baseline="0" err="1">
                <a:solidFill>
                  <a:srgbClr val="002060"/>
                </a:solidFill>
                <a:effectLst/>
                <a:latin typeface="Verlag Light"/>
                <a:ea typeface="Verlag Light"/>
                <a:cs typeface="Verlag Light"/>
              </a:rPr>
              <a:t>chaga</a:t>
            </a:r>
            <a:r>
              <a:rPr lang="es-ES" sz="2000" b="0" i="0" strike="noStrike" cap="none" spc="0" baseline="0">
                <a:solidFill>
                  <a:srgbClr val="002060"/>
                </a:solidFill>
                <a:effectLst/>
                <a:latin typeface="Verlag Light"/>
                <a:ea typeface="Verlag Light"/>
                <a:cs typeface="Verlag Light"/>
              </a:rPr>
              <a:t>:</a:t>
            </a:r>
            <a:r>
              <a:rPr lang="es-ES" sz="2000" b="0" i="0" strike="noStrike" cap="none" spc="0" baseline="0">
                <a:solidFill>
                  <a:srgbClr val="7A66AB"/>
                </a:solidFill>
                <a:effectLst/>
                <a:latin typeface="Verlag Light"/>
                <a:ea typeface="Verlag Light"/>
                <a:cs typeface="Verlag Light"/>
              </a:rPr>
              <a:t> </a:t>
            </a:r>
            <a:r>
              <a:rPr lang="es-ES" sz="2000" b="0" i="0" strike="noStrike" cap="none" spc="0" baseline="0">
                <a:solidFill>
                  <a:srgbClr val="262626"/>
                </a:solidFill>
                <a:effectLst/>
                <a:latin typeface="Verlag Light"/>
                <a:ea typeface="Verlag Light"/>
                <a:cs typeface="Verlag Light"/>
              </a:rPr>
              <a:t>puede crecer</a:t>
            </a:r>
            <a:r>
              <a:rPr lang="es-ES" sz="2000">
                <a:solidFill>
                  <a:srgbClr val="262626"/>
                </a:solidFill>
                <a:latin typeface="Verlag Light"/>
                <a:ea typeface="Verlag Light"/>
                <a:cs typeface="Verlag Light"/>
              </a:rPr>
              <a:t> y </a:t>
            </a:r>
            <a:r>
              <a:rPr lang="es-ES" sz="2000" b="0" i="0" strike="noStrike" cap="none" spc="0" baseline="0">
                <a:solidFill>
                  <a:srgbClr val="262626"/>
                </a:solidFill>
                <a:effectLst/>
                <a:latin typeface="Verlag Light"/>
                <a:ea typeface="Verlag Light"/>
                <a:cs typeface="Verlag Light"/>
              </a:rPr>
              <a:t>desarrollarse en ambientes extremadamente fríos de hasta los -20 °C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5269A46-15BF-4F5B-A376-88D74C75674F}"/>
              </a:ext>
            </a:extLst>
          </p:cNvPr>
          <p:cNvSpPr txBox="1"/>
          <p:nvPr/>
        </p:nvSpPr>
        <p:spPr>
          <a:xfrm>
            <a:off x="266700" y="100489"/>
            <a:ext cx="115252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sz="9600" b="1">
                <a:solidFill>
                  <a:srgbClr val="001E62"/>
                </a:solidFill>
                <a:latin typeface="Verlag Bold"/>
              </a:rPr>
              <a:t>1.</a:t>
            </a:r>
            <a:endParaRPr lang="es-MX">
              <a:cs typeface="Calibri" panose="020F0502020204030204"/>
            </a:endParaRPr>
          </a:p>
        </p:txBody>
      </p:sp>
      <p:pic>
        <p:nvPicPr>
          <p:cNvPr id="6" name="Imagen 6">
            <a:extLst>
              <a:ext uri="{FF2B5EF4-FFF2-40B4-BE49-F238E27FC236}">
                <a16:creationId xmlns:a16="http://schemas.microsoft.com/office/drawing/2014/main" id="{CF0D2E84-51A4-4333-8D53-2BF9871341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3488" y="2457450"/>
            <a:ext cx="1914525" cy="1885950"/>
          </a:xfrm>
          <a:prstGeom prst="rect">
            <a:avLst/>
          </a:prstGeom>
        </p:spPr>
      </p:pic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6B3CCBFF-002B-4BEE-82D1-76D431D02133}"/>
              </a:ext>
            </a:extLst>
          </p:cNvPr>
          <p:cNvSpPr/>
          <p:nvPr/>
        </p:nvSpPr>
        <p:spPr>
          <a:xfrm rot="5400000">
            <a:off x="6243638" y="1776412"/>
            <a:ext cx="47625" cy="4505325"/>
          </a:xfrm>
          <a:prstGeom prst="roundRect">
            <a:avLst/>
          </a:prstGeom>
          <a:solidFill>
            <a:srgbClr val="A1D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8CC2506-3A6F-2941-B64F-15FA2CA76F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358" y="4433820"/>
            <a:ext cx="1660251" cy="1487715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1E457643-7DDE-F148-9D7E-1EF7971EC5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450" y="2125311"/>
            <a:ext cx="2238124" cy="2390971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260769A-E98B-7F4E-B16D-3C3C76D4B39F}"/>
              </a:ext>
            </a:extLst>
          </p:cNvPr>
          <p:cNvSpPr/>
          <p:nvPr/>
        </p:nvSpPr>
        <p:spPr>
          <a:xfrm>
            <a:off x="8984450" y="4052887"/>
            <a:ext cx="2056910" cy="20569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picture containing nature, dark, rock&#10;&#10;Description automatically generated">
            <a:extLst>
              <a:ext uri="{FF2B5EF4-FFF2-40B4-BE49-F238E27FC236}">
                <a16:creationId xmlns:a16="http://schemas.microsoft.com/office/drawing/2014/main" id="{23331D31-415C-8942-B0C3-867D29ED46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758" y="4313279"/>
            <a:ext cx="2412384" cy="16082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31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1498</Words>
  <Application>Microsoft Office PowerPoint</Application>
  <PresentationFormat>Panorámica</PresentationFormat>
  <Paragraphs>182</Paragraphs>
  <Slides>20</Slides>
  <Notes>12</Notes>
  <HiddenSlides>0</HiddenSlides>
  <MMClips>6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33" baseType="lpstr">
      <vt:lpstr>Arial</vt:lpstr>
      <vt:lpstr>Arial Nova</vt:lpstr>
      <vt:lpstr>Calibri</vt:lpstr>
      <vt:lpstr>Calibri Light</vt:lpstr>
      <vt:lpstr>Helvetica</vt:lpstr>
      <vt:lpstr>Helvetica Neue Medium</vt:lpstr>
      <vt:lpstr>Verlag</vt:lpstr>
      <vt:lpstr>Verlag Bold</vt:lpstr>
      <vt:lpstr>Verlag Book</vt:lpstr>
      <vt:lpstr>Verlag Light</vt:lpstr>
      <vt:lpstr>Verlag XLight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Mariana Ramírez</dc:creator>
  <cp:lastModifiedBy>Mariana Ramírez</cp:lastModifiedBy>
  <cp:revision>871</cp:revision>
  <dcterms:created xsi:type="dcterms:W3CDTF">2021-03-09T23:29:43Z</dcterms:created>
  <dcterms:modified xsi:type="dcterms:W3CDTF">2021-04-05T16:43:07Z</dcterms:modified>
</cp:coreProperties>
</file>