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lvl1pPr defTabSz="457200">
      <a:defRPr sz="4800">
        <a:latin typeface="Arial"/>
        <a:ea typeface="Arial"/>
        <a:cs typeface="Arial"/>
        <a:sym typeface="Arial"/>
      </a:defRPr>
    </a:lvl1pPr>
    <a:lvl2pPr indent="457200" defTabSz="457200">
      <a:defRPr sz="4800">
        <a:latin typeface="Arial"/>
        <a:ea typeface="Arial"/>
        <a:cs typeface="Arial"/>
        <a:sym typeface="Arial"/>
      </a:defRPr>
    </a:lvl2pPr>
    <a:lvl3pPr indent="914400" defTabSz="457200">
      <a:defRPr sz="4800">
        <a:latin typeface="Arial"/>
        <a:ea typeface="Arial"/>
        <a:cs typeface="Arial"/>
        <a:sym typeface="Arial"/>
      </a:defRPr>
    </a:lvl3pPr>
    <a:lvl4pPr indent="1371600" defTabSz="457200">
      <a:defRPr sz="4800">
        <a:latin typeface="Arial"/>
        <a:ea typeface="Arial"/>
        <a:cs typeface="Arial"/>
        <a:sym typeface="Arial"/>
      </a:defRPr>
    </a:lvl4pPr>
    <a:lvl5pPr indent="1828800" defTabSz="457200">
      <a:defRPr sz="4800">
        <a:latin typeface="Arial"/>
        <a:ea typeface="Arial"/>
        <a:cs typeface="Arial"/>
        <a:sym typeface="Arial"/>
      </a:defRPr>
    </a:lvl5pPr>
    <a:lvl6pPr indent="2286000" defTabSz="457200">
      <a:defRPr sz="4800">
        <a:latin typeface="Arial"/>
        <a:ea typeface="Arial"/>
        <a:cs typeface="Arial"/>
        <a:sym typeface="Arial"/>
      </a:defRPr>
    </a:lvl6pPr>
    <a:lvl7pPr indent="2743200" defTabSz="457200">
      <a:defRPr sz="4800">
        <a:latin typeface="Arial"/>
        <a:ea typeface="Arial"/>
        <a:cs typeface="Arial"/>
        <a:sym typeface="Arial"/>
      </a:defRPr>
    </a:lvl7pPr>
    <a:lvl8pPr indent="3200400" defTabSz="457200">
      <a:defRPr sz="4800">
        <a:latin typeface="Arial"/>
        <a:ea typeface="Arial"/>
        <a:cs typeface="Arial"/>
        <a:sym typeface="Arial"/>
      </a:defRPr>
    </a:lvl8pPr>
    <a:lvl9pPr indent="3657600" defTabSz="457200">
      <a:defRPr sz="4800"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58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Lavender has a floral, herbaceous, earthy aromatic profile. A scientific name for lavender is Lavandula angustifolia.</a:t>
            </a:r>
            <a:endParaRPr sz="2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Many cultures used lavender as a relaxing form of aromatherapy. For centuries, people have used lavender as a basic ingredient for many fragrances. Romans used lavender for its cleansing and healthful properties.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Today, Lavender still has many uses. When mixed with Epoch Topical Blending Oil it can be applied to the bottom of your feet, your wrists as a fragrance, on your back when restless, and used when massaging your scalp. Epoch Lavender is perfect to diffuse into the air with an Epoch diffuser. You can also put a few drops in a warm bath or rub this oil on your pillow at night to calm and soothe.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The natural, floral aroma of Epoch Lavender essential oil provides a sense of tranquility and peace. Enjoy a relaxing end to even the busiest day with the calming benefits of Epoch Lavender.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9" name="Shape 9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" name="Shape 10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2" name="Shape 12"/>
          <p:cNvSpPr/>
          <p:nvPr>
            <p:ph type="title"/>
          </p:nvPr>
        </p:nvSpPr>
        <p:spPr>
          <a:xfrm>
            <a:off x="1828799" y="6290517"/>
            <a:ext cx="20726401" cy="2778971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1828799" y="9069487"/>
            <a:ext cx="20726401" cy="46465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8000"/>
            </a:lvl1pPr>
            <a:lvl2pPr>
              <a:spcBef>
                <a:spcPts val="700"/>
              </a:spcBef>
              <a:defRPr sz="8000"/>
            </a:lvl2pPr>
            <a:lvl3pPr>
              <a:spcBef>
                <a:spcPts val="700"/>
              </a:spcBef>
              <a:defRPr sz="8000"/>
            </a:lvl3pPr>
            <a:lvl4pPr>
              <a:spcBef>
                <a:spcPts val="700"/>
              </a:spcBef>
              <a:defRPr sz="8000"/>
            </a:lvl4pPr>
            <a:lvl5pPr>
              <a:spcBef>
                <a:spcPts val="700"/>
              </a:spcBef>
              <a:defRPr sz="8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One</a:t>
            </a:r>
            <a:endParaRPr sz="80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Two</a:t>
            </a:r>
            <a:endParaRPr sz="80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Three</a:t>
            </a:r>
            <a:endParaRPr sz="80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Four</a:t>
            </a:r>
            <a:endParaRPr sz="80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Five</a:t>
            </a:r>
          </a:p>
        </p:txBody>
      </p:sp>
      <p:pic>
        <p:nvPicPr>
          <p:cNvPr id="14" name="image1.png" descr="Corp ® hrzntl reg cntr logo cop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1488927"/>
            <a:ext cx="13392425" cy="4962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70" name="Shape 70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" name="Shape 71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73" name="Shape 73"/>
          <p:cNvSpPr/>
          <p:nvPr>
            <p:ph type="title"/>
          </p:nvPr>
        </p:nvSpPr>
        <p:spPr>
          <a:xfrm>
            <a:off x="4779434" y="9601203"/>
            <a:ext cx="14630401" cy="1133478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52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4779434" y="10734677"/>
            <a:ext cx="14630401" cy="160972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3600">
                <a:solidFill>
                  <a:srgbClr val="595959"/>
                </a:solidFill>
              </a:defRPr>
            </a:lvl1pPr>
            <a:lvl2pPr>
              <a:spcBef>
                <a:spcPts val="300"/>
              </a:spcBef>
              <a:defRPr sz="3600">
                <a:solidFill>
                  <a:srgbClr val="595959"/>
                </a:solidFill>
              </a:defRPr>
            </a:lvl2pPr>
            <a:lvl3pPr>
              <a:spcBef>
                <a:spcPts val="300"/>
              </a:spcBef>
              <a:defRPr sz="3600">
                <a:solidFill>
                  <a:srgbClr val="595959"/>
                </a:solidFill>
              </a:defRPr>
            </a:lvl3pPr>
            <a:lvl4pPr>
              <a:spcBef>
                <a:spcPts val="300"/>
              </a:spcBef>
              <a:defRPr sz="3600">
                <a:solidFill>
                  <a:srgbClr val="595959"/>
                </a:solidFill>
              </a:defRPr>
            </a:lvl4pPr>
            <a:lvl5pPr>
              <a:spcBef>
                <a:spcPts val="300"/>
              </a:spcBef>
              <a:defRPr sz="36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One</a:t>
            </a:r>
            <a:endParaRPr sz="36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Two</a:t>
            </a:r>
            <a:endParaRPr sz="36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Three</a:t>
            </a:r>
            <a:endParaRPr sz="36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Four</a:t>
            </a:r>
            <a:endParaRPr sz="36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75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9"/>
          <p:cNvGrpSpPr/>
          <p:nvPr/>
        </p:nvGrpSpPr>
        <p:grpSpPr>
          <a:xfrm>
            <a:off x="-1" y="13097321"/>
            <a:ext cx="24384001" cy="678558"/>
            <a:chOff x="0" y="6349"/>
            <a:chExt cx="24384000" cy="678557"/>
          </a:xfrm>
        </p:grpSpPr>
        <p:sp>
          <p:nvSpPr>
            <p:cNvPr id="77" name="Shape 77"/>
            <p:cNvSpPr/>
            <p:nvPr/>
          </p:nvSpPr>
          <p:spPr>
            <a:xfrm>
              <a:off x="0" y="66226"/>
              <a:ext cx="24384000" cy="558804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" name="Shape 78"/>
            <p:cNvSpPr/>
            <p:nvPr/>
          </p:nvSpPr>
          <p:spPr>
            <a:xfrm>
              <a:off x="0" y="6349"/>
              <a:ext cx="24384000" cy="6785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80" name="Shape 80"/>
          <p:cNvSpPr/>
          <p:nvPr>
            <p:ph type="title"/>
          </p:nvPr>
        </p:nvSpPr>
        <p:spPr>
          <a:xfrm>
            <a:off x="627709" y="233557"/>
            <a:ext cx="22537092" cy="2966846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xfrm>
            <a:off x="1219199" y="3200399"/>
            <a:ext cx="10769601" cy="10515604"/>
          </a:xfrm>
          <a:prstGeom prst="rect">
            <a:avLst/>
          </a:prstGeom>
        </p:spPr>
        <p:txBody>
          <a:bodyPr/>
          <a:lstStyle>
            <a:lvl1pPr marL="906235" indent="-906235">
              <a:spcBef>
                <a:spcPts val="600"/>
              </a:spcBef>
              <a:buSzPct val="100000"/>
              <a:buFont typeface="Arial"/>
              <a:buChar char="•"/>
              <a:defRPr sz="7400">
                <a:solidFill>
                  <a:srgbClr val="595959"/>
                </a:solidFill>
              </a:defRPr>
            </a:lvl1pPr>
            <a:lvl2pPr marL="1338262" indent="-881062">
              <a:spcBef>
                <a:spcPts val="600"/>
              </a:spcBef>
              <a:buSzPct val="100000"/>
              <a:buFont typeface="Arial"/>
              <a:buChar char="–"/>
              <a:defRPr sz="7400">
                <a:solidFill>
                  <a:srgbClr val="595959"/>
                </a:solidFill>
              </a:defRPr>
            </a:lvl2pPr>
            <a:lvl3pPr marL="1760217" indent="-845817">
              <a:spcBef>
                <a:spcPts val="600"/>
              </a:spcBef>
              <a:buSzPct val="100000"/>
              <a:buFont typeface="Arial"/>
              <a:buChar char="•"/>
              <a:defRPr sz="7400">
                <a:solidFill>
                  <a:srgbClr val="595959"/>
                </a:solidFill>
              </a:defRPr>
            </a:lvl3pPr>
            <a:lvl4pPr marL="2311400" indent="-939800">
              <a:spcBef>
                <a:spcPts val="600"/>
              </a:spcBef>
              <a:buSzPct val="100000"/>
              <a:buFont typeface="Arial"/>
              <a:buChar char="–"/>
              <a:defRPr sz="7400">
                <a:solidFill>
                  <a:srgbClr val="595959"/>
                </a:solidFill>
              </a:defRPr>
            </a:lvl4pPr>
            <a:lvl5pPr marL="2768600" indent="-939800">
              <a:spcBef>
                <a:spcPts val="600"/>
              </a:spcBef>
              <a:buSzPct val="100000"/>
              <a:buFont typeface="Arial"/>
              <a:buChar char="»"/>
              <a:defRPr sz="74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One</a:t>
            </a:r>
            <a:endParaRPr sz="7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Two</a:t>
            </a:r>
            <a:endParaRPr sz="7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Three</a:t>
            </a:r>
            <a:endParaRPr sz="7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Four</a:t>
            </a:r>
            <a:endParaRPr sz="7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82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6" y="11959434"/>
            <a:ext cx="1210737" cy="1119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xfrm>
            <a:off x="1828799" y="6290517"/>
            <a:ext cx="20726401" cy="2778971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xfrm>
            <a:off x="1828799" y="9069487"/>
            <a:ext cx="20726401" cy="46465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8000"/>
            </a:lvl1pPr>
            <a:lvl2pPr>
              <a:spcBef>
                <a:spcPts val="700"/>
              </a:spcBef>
              <a:defRPr sz="8000"/>
            </a:lvl2pPr>
            <a:lvl3pPr>
              <a:spcBef>
                <a:spcPts val="700"/>
              </a:spcBef>
              <a:defRPr sz="8000"/>
            </a:lvl3pPr>
            <a:lvl4pPr>
              <a:spcBef>
                <a:spcPts val="700"/>
              </a:spcBef>
              <a:defRPr sz="8000"/>
            </a:lvl4pPr>
            <a:lvl5pPr>
              <a:spcBef>
                <a:spcPts val="700"/>
              </a:spcBef>
              <a:defRPr sz="8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One</a:t>
            </a:r>
            <a:endParaRPr sz="80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Two</a:t>
            </a:r>
            <a:endParaRPr sz="80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Three</a:t>
            </a:r>
            <a:endParaRPr sz="80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Four</a:t>
            </a:r>
            <a:endParaRPr sz="80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888888"/>
                </a:solidFill>
              </a:rPr>
              <a:t>Body Level Five</a:t>
            </a:r>
          </a:p>
        </p:txBody>
      </p:sp>
      <p:pic>
        <p:nvPicPr>
          <p:cNvPr id="86" name="image1.png" descr="Corp ® hrzntl reg cntr logo cop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1488927"/>
            <a:ext cx="13392425" cy="4962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xfrm>
            <a:off x="1926167" y="8813803"/>
            <a:ext cx="20726401" cy="4902197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all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xfrm>
            <a:off x="1926167" y="2384426"/>
            <a:ext cx="20726401" cy="6429374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5200">
                <a:solidFill>
                  <a:srgbClr val="595959"/>
                </a:solidFill>
              </a:defRPr>
            </a:lvl1pPr>
            <a:lvl2pPr>
              <a:spcBef>
                <a:spcPts val="400"/>
              </a:spcBef>
              <a:defRPr sz="5200">
                <a:solidFill>
                  <a:srgbClr val="595959"/>
                </a:solidFill>
              </a:defRPr>
            </a:lvl2pPr>
            <a:lvl3pPr>
              <a:spcBef>
                <a:spcPts val="400"/>
              </a:spcBef>
              <a:defRPr sz="5200">
                <a:solidFill>
                  <a:srgbClr val="595959"/>
                </a:solidFill>
              </a:defRPr>
            </a:lvl3pPr>
            <a:lvl4pPr>
              <a:spcBef>
                <a:spcPts val="400"/>
              </a:spcBef>
              <a:defRPr sz="5200">
                <a:solidFill>
                  <a:srgbClr val="595959"/>
                </a:solidFill>
              </a:defRPr>
            </a:lvl4pPr>
            <a:lvl5pPr>
              <a:spcBef>
                <a:spcPts val="400"/>
              </a:spcBef>
              <a:defRPr sz="52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One</a:t>
            </a:r>
            <a:endParaRPr sz="52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Two</a:t>
            </a:r>
            <a:endParaRPr sz="52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Three</a:t>
            </a:r>
            <a:endParaRPr sz="52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Four</a:t>
            </a:r>
            <a:endParaRPr sz="52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90" name="image1.png" descr="Corp ® hrzntl reg cntr logo cop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1488927"/>
            <a:ext cx="13392425" cy="4962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xfrm>
            <a:off x="627711" y="233559"/>
            <a:ext cx="22537092" cy="2966844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xfrm>
            <a:off x="627711" y="3200402"/>
            <a:ext cx="22537092" cy="10515599"/>
          </a:xfrm>
          <a:prstGeom prst="rect">
            <a:avLst/>
          </a:prstGeom>
        </p:spPr>
        <p:txBody>
          <a:bodyPr/>
          <a:lstStyle>
            <a:lvl1pPr marL="900112" indent="-900112">
              <a:spcBef>
                <a:spcPts val="700"/>
              </a:spcBef>
              <a:buSzPct val="100000"/>
              <a:buFont typeface="Arial"/>
              <a:buChar char="•"/>
              <a:defRPr sz="8400">
                <a:solidFill>
                  <a:srgbClr val="595959"/>
                </a:solidFill>
              </a:defRPr>
            </a:lvl1pPr>
            <a:lvl2pPr marL="1314450" indent="-857250">
              <a:spcBef>
                <a:spcPts val="700"/>
              </a:spcBef>
              <a:buSzPct val="100000"/>
              <a:buFont typeface="Arial"/>
              <a:buChar char="–"/>
              <a:defRPr sz="8400">
                <a:solidFill>
                  <a:srgbClr val="595959"/>
                </a:solidFill>
              </a:defRPr>
            </a:lvl2pPr>
            <a:lvl3pPr marL="1714500" indent="-800100">
              <a:spcBef>
                <a:spcPts val="700"/>
              </a:spcBef>
              <a:buSzPct val="100000"/>
              <a:buFont typeface="Arial"/>
              <a:buChar char="•"/>
              <a:defRPr sz="8400">
                <a:solidFill>
                  <a:srgbClr val="595959"/>
                </a:solidFill>
              </a:defRPr>
            </a:lvl3pPr>
            <a:lvl4pPr marL="2331720" indent="-960120">
              <a:spcBef>
                <a:spcPts val="700"/>
              </a:spcBef>
              <a:buSzPct val="100000"/>
              <a:buFont typeface="Arial"/>
              <a:buChar char="–"/>
              <a:defRPr sz="8400">
                <a:solidFill>
                  <a:srgbClr val="595959"/>
                </a:solidFill>
              </a:defRPr>
            </a:lvl4pPr>
            <a:lvl5pPr marL="2788920" indent="-960120">
              <a:spcBef>
                <a:spcPts val="700"/>
              </a:spcBef>
              <a:buSzPct val="100000"/>
              <a:buFont typeface="Arial"/>
              <a:buChar char="»"/>
              <a:defRPr sz="84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One</a:t>
            </a:r>
            <a:endParaRPr sz="8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Two</a:t>
            </a:r>
            <a:endParaRPr sz="8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Three</a:t>
            </a:r>
            <a:endParaRPr sz="8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Four</a:t>
            </a:r>
            <a:endParaRPr sz="8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627711" y="233559"/>
            <a:ext cx="22537092" cy="2966844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1219199" y="3200402"/>
            <a:ext cx="10769601" cy="10515599"/>
          </a:xfrm>
          <a:prstGeom prst="rect">
            <a:avLst/>
          </a:prstGeom>
        </p:spPr>
        <p:txBody>
          <a:bodyPr/>
          <a:lstStyle>
            <a:lvl1pPr marL="906235" indent="-906235">
              <a:spcBef>
                <a:spcPts val="600"/>
              </a:spcBef>
              <a:buSzPct val="100000"/>
              <a:buFont typeface="Arial"/>
              <a:buChar char="•"/>
              <a:defRPr sz="7400">
                <a:solidFill>
                  <a:srgbClr val="595959"/>
                </a:solidFill>
              </a:defRPr>
            </a:lvl1pPr>
            <a:lvl2pPr marL="1338262" indent="-881062">
              <a:spcBef>
                <a:spcPts val="600"/>
              </a:spcBef>
              <a:buSzPct val="100000"/>
              <a:buFont typeface="Arial"/>
              <a:buChar char="–"/>
              <a:defRPr sz="7400">
                <a:solidFill>
                  <a:srgbClr val="595959"/>
                </a:solidFill>
              </a:defRPr>
            </a:lvl2pPr>
            <a:lvl3pPr marL="1760220" indent="-845820">
              <a:spcBef>
                <a:spcPts val="600"/>
              </a:spcBef>
              <a:buSzPct val="100000"/>
              <a:buFont typeface="Arial"/>
              <a:buChar char="•"/>
              <a:defRPr sz="7400">
                <a:solidFill>
                  <a:srgbClr val="595959"/>
                </a:solidFill>
              </a:defRPr>
            </a:lvl3pPr>
            <a:lvl4pPr marL="2311400" indent="-939800">
              <a:spcBef>
                <a:spcPts val="600"/>
              </a:spcBef>
              <a:buSzPct val="100000"/>
              <a:buFont typeface="Arial"/>
              <a:buChar char="–"/>
              <a:defRPr sz="7400">
                <a:solidFill>
                  <a:srgbClr val="595959"/>
                </a:solidFill>
              </a:defRPr>
            </a:lvl4pPr>
            <a:lvl5pPr marL="2768600" indent="-939800">
              <a:spcBef>
                <a:spcPts val="600"/>
              </a:spcBef>
              <a:buSzPct val="100000"/>
              <a:buFont typeface="Arial"/>
              <a:buChar char="»"/>
              <a:defRPr sz="74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One</a:t>
            </a:r>
            <a:endParaRPr sz="7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Two</a:t>
            </a:r>
            <a:endParaRPr sz="7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Three</a:t>
            </a:r>
            <a:endParaRPr sz="7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Four</a:t>
            </a:r>
            <a:endParaRPr sz="7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98" name="Shape 9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627709" y="3070226"/>
            <a:ext cx="11365325" cy="1279526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595959"/>
                </a:solidFill>
              </a:defRPr>
            </a:lvl1pPr>
            <a:lvl2pPr>
              <a:defRPr b="1">
                <a:solidFill>
                  <a:srgbClr val="595959"/>
                </a:solidFill>
              </a:defRPr>
            </a:lvl2pPr>
            <a:lvl3pPr>
              <a:defRPr b="1">
                <a:solidFill>
                  <a:srgbClr val="595959"/>
                </a:solidFill>
              </a:defRPr>
            </a:lvl3pPr>
            <a:lvl4pPr>
              <a:defRPr b="1">
                <a:solidFill>
                  <a:srgbClr val="595959"/>
                </a:solidFill>
              </a:defRPr>
            </a:lvl4pPr>
            <a:lvl5pPr>
              <a:defRPr b="1">
                <a:solidFill>
                  <a:srgbClr val="595959"/>
                </a:solidFill>
              </a:defRPr>
            </a:lvl5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One</a:t>
            </a:r>
            <a:endParaRPr b="1" sz="6400">
              <a:solidFill>
                <a:srgbClr val="595959"/>
              </a:solidFill>
            </a:endParaRPr>
          </a:p>
          <a:p>
            <a:pPr lvl="1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Two</a:t>
            </a:r>
            <a:endParaRPr b="1" sz="6400">
              <a:solidFill>
                <a:srgbClr val="595959"/>
              </a:solidFill>
            </a:endParaRPr>
          </a:p>
          <a:p>
            <a:pPr lvl="2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Three</a:t>
            </a:r>
            <a:endParaRPr b="1" sz="6400">
              <a:solidFill>
                <a:srgbClr val="595959"/>
              </a:solidFill>
            </a:endParaRPr>
          </a:p>
          <a:p>
            <a:pPr lvl="3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Four</a:t>
            </a:r>
            <a:endParaRPr b="1" sz="6400">
              <a:solidFill>
                <a:srgbClr val="595959"/>
              </a:solidFill>
            </a:endParaRPr>
          </a:p>
          <a:p>
            <a:pPr lvl="4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xfrm>
            <a:off x="627711" y="233559"/>
            <a:ext cx="22537092" cy="296684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108" name="Shape 1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One</a:t>
            </a:r>
            <a:endParaRPr sz="64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Two</a:t>
            </a:r>
            <a:endParaRPr sz="64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Three</a:t>
            </a:r>
            <a:endParaRPr sz="64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Four</a:t>
            </a:r>
            <a:endParaRPr sz="64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xfrm>
            <a:off x="642311" y="546098"/>
            <a:ext cx="8599062" cy="774380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112" name="Shape 112"/>
          <p:cNvSpPr/>
          <p:nvPr>
            <p:ph type="body" idx="1"/>
          </p:nvPr>
        </p:nvSpPr>
        <p:spPr>
          <a:xfrm>
            <a:off x="9533466" y="546103"/>
            <a:ext cx="13631335" cy="13169898"/>
          </a:xfrm>
          <a:prstGeom prst="rect">
            <a:avLst/>
          </a:prstGeom>
        </p:spPr>
        <p:txBody>
          <a:bodyPr/>
          <a:lstStyle>
            <a:lvl1pPr marL="914400" indent="-914400">
              <a:buSzPct val="100000"/>
              <a:buFont typeface="Arial"/>
              <a:buChar char="•"/>
              <a:defRPr>
                <a:solidFill>
                  <a:srgbClr val="595959"/>
                </a:solidFill>
              </a:defRPr>
            </a:lvl1pPr>
            <a:lvl2pPr marL="1371600" indent="-914400">
              <a:buSzPct val="100000"/>
              <a:buFont typeface="Arial"/>
              <a:buChar char="–"/>
              <a:defRPr>
                <a:solidFill>
                  <a:srgbClr val="595959"/>
                </a:solidFill>
              </a:defRPr>
            </a:lvl2pPr>
            <a:lvl3pPr marL="1727200" indent="-812800">
              <a:buSzPct val="100000"/>
              <a:buFont typeface="Arial"/>
              <a:buChar char="•"/>
              <a:defRPr>
                <a:solidFill>
                  <a:srgbClr val="595959"/>
                </a:solidFill>
              </a:defRPr>
            </a:lvl3pPr>
            <a:lvl4pPr marL="2286000" indent="-914400">
              <a:buSzPct val="100000"/>
              <a:buFont typeface="Arial"/>
              <a:buChar char="–"/>
              <a:defRPr>
                <a:solidFill>
                  <a:srgbClr val="595959"/>
                </a:solidFill>
              </a:defRPr>
            </a:lvl4pPr>
            <a:lvl5pPr marL="2743200" indent="-914400">
              <a:buSzPct val="100000"/>
              <a:buFont typeface="Arial"/>
              <a:buChar char="»"/>
              <a:defRPr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One</a:t>
            </a:r>
            <a:endParaRPr sz="6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Two</a:t>
            </a:r>
            <a:endParaRPr sz="6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Three</a:t>
            </a:r>
            <a:endParaRPr sz="6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Four</a:t>
            </a:r>
            <a:endParaRPr sz="6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113" name="Shape 1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16" name="Shape 16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" name="Shape 17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9" name="Shape 19"/>
          <p:cNvSpPr/>
          <p:nvPr>
            <p:ph type="title"/>
          </p:nvPr>
        </p:nvSpPr>
        <p:spPr>
          <a:xfrm>
            <a:off x="1926167" y="8813803"/>
            <a:ext cx="20726401" cy="4902197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all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1926167" y="2384426"/>
            <a:ext cx="20726401" cy="6429374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5200">
                <a:solidFill>
                  <a:srgbClr val="595959"/>
                </a:solidFill>
              </a:defRPr>
            </a:lvl1pPr>
            <a:lvl2pPr>
              <a:spcBef>
                <a:spcPts val="400"/>
              </a:spcBef>
              <a:defRPr sz="5200">
                <a:solidFill>
                  <a:srgbClr val="595959"/>
                </a:solidFill>
              </a:defRPr>
            </a:lvl2pPr>
            <a:lvl3pPr>
              <a:spcBef>
                <a:spcPts val="400"/>
              </a:spcBef>
              <a:defRPr sz="5200">
                <a:solidFill>
                  <a:srgbClr val="595959"/>
                </a:solidFill>
              </a:defRPr>
            </a:lvl3pPr>
            <a:lvl4pPr>
              <a:spcBef>
                <a:spcPts val="400"/>
              </a:spcBef>
              <a:defRPr sz="5200">
                <a:solidFill>
                  <a:srgbClr val="595959"/>
                </a:solidFill>
              </a:defRPr>
            </a:lvl4pPr>
            <a:lvl5pPr>
              <a:spcBef>
                <a:spcPts val="400"/>
              </a:spcBef>
              <a:defRPr sz="52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One</a:t>
            </a:r>
            <a:endParaRPr sz="52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Two</a:t>
            </a:r>
            <a:endParaRPr sz="52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Three</a:t>
            </a:r>
            <a:endParaRPr sz="52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Four</a:t>
            </a:r>
            <a:endParaRPr sz="52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21" name="image1.png" descr="Corp ® hrzntl reg cntr logo cop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1488927"/>
            <a:ext cx="13392425" cy="4962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xfrm>
            <a:off x="4779434" y="9601203"/>
            <a:ext cx="14630401" cy="1133478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52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xfrm>
            <a:off x="4779434" y="10734677"/>
            <a:ext cx="14630401" cy="160972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3600">
                <a:solidFill>
                  <a:srgbClr val="595959"/>
                </a:solidFill>
              </a:defRPr>
            </a:lvl1pPr>
            <a:lvl2pPr>
              <a:spcBef>
                <a:spcPts val="300"/>
              </a:spcBef>
              <a:defRPr sz="3600">
                <a:solidFill>
                  <a:srgbClr val="595959"/>
                </a:solidFill>
              </a:defRPr>
            </a:lvl2pPr>
            <a:lvl3pPr>
              <a:spcBef>
                <a:spcPts val="300"/>
              </a:spcBef>
              <a:defRPr sz="3600">
                <a:solidFill>
                  <a:srgbClr val="595959"/>
                </a:solidFill>
              </a:defRPr>
            </a:lvl3pPr>
            <a:lvl4pPr>
              <a:spcBef>
                <a:spcPts val="300"/>
              </a:spcBef>
              <a:defRPr sz="3600">
                <a:solidFill>
                  <a:srgbClr val="595959"/>
                </a:solidFill>
              </a:defRPr>
            </a:lvl4pPr>
            <a:lvl5pPr>
              <a:spcBef>
                <a:spcPts val="300"/>
              </a:spcBef>
              <a:defRPr sz="36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One</a:t>
            </a:r>
            <a:endParaRPr sz="36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Two</a:t>
            </a:r>
            <a:endParaRPr sz="36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Three</a:t>
            </a:r>
            <a:endParaRPr sz="36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Four</a:t>
            </a:r>
            <a:endParaRPr sz="36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 descr="/Volumes/gbm/Marketing/Works in Progress/RE-DESIGN/BRAND BOOK/Master DVD for Brand Bible/Logos/Corporate Logos ®/Fountain icon/Fountain ® CG9 logo.png"/>
          <p:cNvPicPr/>
          <p:nvPr/>
        </p:nvPicPr>
        <p:blipFill>
          <a:blip r:embed="rId2">
            <a:extLst/>
          </a:blip>
          <a:srcRect l="2577" t="2048" r="2576" b="2565"/>
          <a:stretch>
            <a:fillRect/>
          </a:stretch>
        </p:blipFill>
        <p:spPr>
          <a:xfrm>
            <a:off x="8037687" y="1670756"/>
            <a:ext cx="8308626" cy="8421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23" name="Shape 23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" name="Shape 24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26" name="Shape 26"/>
          <p:cNvSpPr/>
          <p:nvPr>
            <p:ph type="title"/>
          </p:nvPr>
        </p:nvSpPr>
        <p:spPr>
          <a:xfrm>
            <a:off x="627711" y="233559"/>
            <a:ext cx="22537092" cy="2966844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627711" y="3200402"/>
            <a:ext cx="22537092" cy="10515599"/>
          </a:xfrm>
          <a:prstGeom prst="rect">
            <a:avLst/>
          </a:prstGeom>
        </p:spPr>
        <p:txBody>
          <a:bodyPr/>
          <a:lstStyle>
            <a:lvl1pPr marL="900112" indent="-900112">
              <a:spcBef>
                <a:spcPts val="700"/>
              </a:spcBef>
              <a:buSzPct val="100000"/>
              <a:buFont typeface="Arial"/>
              <a:buChar char="•"/>
              <a:defRPr sz="8400">
                <a:solidFill>
                  <a:srgbClr val="595959"/>
                </a:solidFill>
              </a:defRPr>
            </a:lvl1pPr>
            <a:lvl2pPr marL="1314450" indent="-857250">
              <a:spcBef>
                <a:spcPts val="700"/>
              </a:spcBef>
              <a:buSzPct val="100000"/>
              <a:buFont typeface="Arial"/>
              <a:buChar char="–"/>
              <a:defRPr sz="8400">
                <a:solidFill>
                  <a:srgbClr val="595959"/>
                </a:solidFill>
              </a:defRPr>
            </a:lvl2pPr>
            <a:lvl3pPr marL="1714500" indent="-800100">
              <a:spcBef>
                <a:spcPts val="700"/>
              </a:spcBef>
              <a:buSzPct val="100000"/>
              <a:buFont typeface="Arial"/>
              <a:buChar char="•"/>
              <a:defRPr sz="8400">
                <a:solidFill>
                  <a:srgbClr val="595959"/>
                </a:solidFill>
              </a:defRPr>
            </a:lvl3pPr>
            <a:lvl4pPr marL="2331720" indent="-960120">
              <a:spcBef>
                <a:spcPts val="700"/>
              </a:spcBef>
              <a:buSzPct val="100000"/>
              <a:buFont typeface="Arial"/>
              <a:buChar char="–"/>
              <a:defRPr sz="8400">
                <a:solidFill>
                  <a:srgbClr val="595959"/>
                </a:solidFill>
              </a:defRPr>
            </a:lvl4pPr>
            <a:lvl5pPr marL="2788920" indent="-960120">
              <a:spcBef>
                <a:spcPts val="700"/>
              </a:spcBef>
              <a:buSzPct val="100000"/>
              <a:buFont typeface="Arial"/>
              <a:buChar char="»"/>
              <a:defRPr sz="84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One</a:t>
            </a:r>
            <a:endParaRPr sz="8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Two</a:t>
            </a:r>
            <a:endParaRPr sz="8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Three</a:t>
            </a:r>
            <a:endParaRPr sz="8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Four</a:t>
            </a:r>
            <a:endParaRPr sz="8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28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30" name="Shape 30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" name="Shape 31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33" name="Shape 33"/>
          <p:cNvSpPr/>
          <p:nvPr>
            <p:ph type="title"/>
          </p:nvPr>
        </p:nvSpPr>
        <p:spPr>
          <a:xfrm>
            <a:off x="627711" y="233559"/>
            <a:ext cx="22537092" cy="2966844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1219199" y="3200402"/>
            <a:ext cx="10769601" cy="10515599"/>
          </a:xfrm>
          <a:prstGeom prst="rect">
            <a:avLst/>
          </a:prstGeom>
        </p:spPr>
        <p:txBody>
          <a:bodyPr/>
          <a:lstStyle>
            <a:lvl1pPr marL="906235" indent="-906235">
              <a:spcBef>
                <a:spcPts val="600"/>
              </a:spcBef>
              <a:buSzPct val="100000"/>
              <a:buFont typeface="Arial"/>
              <a:buChar char="•"/>
              <a:defRPr sz="7400">
                <a:solidFill>
                  <a:srgbClr val="595959"/>
                </a:solidFill>
              </a:defRPr>
            </a:lvl1pPr>
            <a:lvl2pPr marL="1338262" indent="-881062">
              <a:spcBef>
                <a:spcPts val="600"/>
              </a:spcBef>
              <a:buSzPct val="100000"/>
              <a:buFont typeface="Arial"/>
              <a:buChar char="–"/>
              <a:defRPr sz="7400">
                <a:solidFill>
                  <a:srgbClr val="595959"/>
                </a:solidFill>
              </a:defRPr>
            </a:lvl2pPr>
            <a:lvl3pPr marL="1760220" indent="-845820">
              <a:spcBef>
                <a:spcPts val="600"/>
              </a:spcBef>
              <a:buSzPct val="100000"/>
              <a:buFont typeface="Arial"/>
              <a:buChar char="•"/>
              <a:defRPr sz="7400">
                <a:solidFill>
                  <a:srgbClr val="595959"/>
                </a:solidFill>
              </a:defRPr>
            </a:lvl3pPr>
            <a:lvl4pPr marL="2311400" indent="-939800">
              <a:spcBef>
                <a:spcPts val="600"/>
              </a:spcBef>
              <a:buSzPct val="100000"/>
              <a:buFont typeface="Arial"/>
              <a:buChar char="–"/>
              <a:defRPr sz="7400">
                <a:solidFill>
                  <a:srgbClr val="595959"/>
                </a:solidFill>
              </a:defRPr>
            </a:lvl4pPr>
            <a:lvl5pPr marL="2768600" indent="-939800">
              <a:spcBef>
                <a:spcPts val="600"/>
              </a:spcBef>
              <a:buSzPct val="100000"/>
              <a:buFont typeface="Arial"/>
              <a:buChar char="»"/>
              <a:defRPr sz="74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One</a:t>
            </a:r>
            <a:endParaRPr sz="7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Two</a:t>
            </a:r>
            <a:endParaRPr sz="7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Three</a:t>
            </a:r>
            <a:endParaRPr sz="7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Four</a:t>
            </a:r>
            <a:endParaRPr sz="7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35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9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37" name="Shape 37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" name="Shape 38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627709" y="3070226"/>
            <a:ext cx="11365325" cy="1279526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595959"/>
                </a:solidFill>
              </a:defRPr>
            </a:lvl1pPr>
            <a:lvl2pPr>
              <a:defRPr b="1">
                <a:solidFill>
                  <a:srgbClr val="595959"/>
                </a:solidFill>
              </a:defRPr>
            </a:lvl2pPr>
            <a:lvl3pPr>
              <a:defRPr b="1">
                <a:solidFill>
                  <a:srgbClr val="595959"/>
                </a:solidFill>
              </a:defRPr>
            </a:lvl3pPr>
            <a:lvl4pPr>
              <a:defRPr b="1">
                <a:solidFill>
                  <a:srgbClr val="595959"/>
                </a:solidFill>
              </a:defRPr>
            </a:lvl4pPr>
            <a:lvl5pPr>
              <a:defRPr b="1">
                <a:solidFill>
                  <a:srgbClr val="595959"/>
                </a:solidFill>
              </a:defRPr>
            </a:lvl5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One</a:t>
            </a:r>
            <a:endParaRPr b="1" sz="6400">
              <a:solidFill>
                <a:srgbClr val="595959"/>
              </a:solidFill>
            </a:endParaRPr>
          </a:p>
          <a:p>
            <a:pPr lvl="1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Two</a:t>
            </a:r>
            <a:endParaRPr b="1" sz="6400">
              <a:solidFill>
                <a:srgbClr val="595959"/>
              </a:solidFill>
            </a:endParaRPr>
          </a:p>
          <a:p>
            <a:pPr lvl="2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Three</a:t>
            </a:r>
            <a:endParaRPr b="1" sz="6400">
              <a:solidFill>
                <a:srgbClr val="595959"/>
              </a:solidFill>
            </a:endParaRPr>
          </a:p>
          <a:p>
            <a:pPr lvl="3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Four</a:t>
            </a:r>
            <a:endParaRPr b="1" sz="6400">
              <a:solidFill>
                <a:srgbClr val="595959"/>
              </a:solidFill>
            </a:endParaRPr>
          </a:p>
          <a:p>
            <a:pPr lvl="4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42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6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44" name="Shape 44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" name="Shape 45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47" name="Shape 47"/>
          <p:cNvSpPr/>
          <p:nvPr>
            <p:ph type="title"/>
          </p:nvPr>
        </p:nvSpPr>
        <p:spPr>
          <a:xfrm>
            <a:off x="627711" y="233559"/>
            <a:ext cx="22537092" cy="2966842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pic>
        <p:nvPicPr>
          <p:cNvPr id="48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2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50" name="Shape 50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1" name="Shape 51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xfrm>
            <a:off x="22772754" y="13152178"/>
            <a:ext cx="1430598" cy="52763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xfrm>
            <a:off x="627709" y="2106565"/>
            <a:ext cx="20726401" cy="857866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One</a:t>
            </a:r>
            <a:endParaRPr sz="64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Two</a:t>
            </a:r>
            <a:endParaRPr sz="64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Three</a:t>
            </a:r>
            <a:endParaRPr sz="64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Four</a:t>
            </a:r>
            <a:endParaRPr sz="64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Five</a:t>
            </a:r>
          </a:p>
        </p:txBody>
      </p:sp>
      <p:pic>
        <p:nvPicPr>
          <p:cNvPr id="56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60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58" name="Shape 58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" name="Shape 59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61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5"/>
          <p:cNvGrpSpPr/>
          <p:nvPr/>
        </p:nvGrpSpPr>
        <p:grpSpPr>
          <a:xfrm>
            <a:off x="-1" y="12975401"/>
            <a:ext cx="24384001" cy="922398"/>
            <a:chOff x="0" y="6349"/>
            <a:chExt cx="24384000" cy="922396"/>
          </a:xfrm>
        </p:grpSpPr>
        <p:sp>
          <p:nvSpPr>
            <p:cNvPr id="63" name="Shape 63"/>
            <p:cNvSpPr/>
            <p:nvPr/>
          </p:nvSpPr>
          <p:spPr>
            <a:xfrm>
              <a:off x="0" y="188148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4" name="Shape 64"/>
            <p:cNvSpPr/>
            <p:nvPr/>
          </p:nvSpPr>
          <p:spPr>
            <a:xfrm>
              <a:off x="0" y="6349"/>
              <a:ext cx="24384000" cy="9223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66" name="Shape 66"/>
          <p:cNvSpPr/>
          <p:nvPr>
            <p:ph type="title"/>
          </p:nvPr>
        </p:nvSpPr>
        <p:spPr>
          <a:xfrm>
            <a:off x="642311" y="546098"/>
            <a:ext cx="8599062" cy="774380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xfrm>
            <a:off x="9533466" y="546103"/>
            <a:ext cx="13631335" cy="13169898"/>
          </a:xfrm>
          <a:prstGeom prst="rect">
            <a:avLst/>
          </a:prstGeom>
        </p:spPr>
        <p:txBody>
          <a:bodyPr/>
          <a:lstStyle>
            <a:lvl1pPr marL="914400" indent="-914400">
              <a:buSzPct val="100000"/>
              <a:buFont typeface="Arial"/>
              <a:buChar char="•"/>
              <a:defRPr>
                <a:solidFill>
                  <a:srgbClr val="595959"/>
                </a:solidFill>
              </a:defRPr>
            </a:lvl1pPr>
            <a:lvl2pPr marL="1371600" indent="-914400">
              <a:buSzPct val="100000"/>
              <a:buFont typeface="Arial"/>
              <a:buChar char="–"/>
              <a:defRPr>
                <a:solidFill>
                  <a:srgbClr val="595959"/>
                </a:solidFill>
              </a:defRPr>
            </a:lvl2pPr>
            <a:lvl3pPr marL="1727200" indent="-812800">
              <a:buSzPct val="100000"/>
              <a:buFont typeface="Arial"/>
              <a:buChar char="•"/>
              <a:defRPr>
                <a:solidFill>
                  <a:srgbClr val="595959"/>
                </a:solidFill>
              </a:defRPr>
            </a:lvl3pPr>
            <a:lvl4pPr marL="2286000" indent="-914400">
              <a:buSzPct val="100000"/>
              <a:buFont typeface="Arial"/>
              <a:buChar char="–"/>
              <a:defRPr>
                <a:solidFill>
                  <a:srgbClr val="595959"/>
                </a:solidFill>
              </a:defRPr>
            </a:lvl4pPr>
            <a:lvl5pPr marL="2743200" indent="-914400">
              <a:buSzPct val="100000"/>
              <a:buFont typeface="Arial"/>
              <a:buChar char="»"/>
              <a:defRPr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One</a:t>
            </a:r>
            <a:endParaRPr sz="6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Two</a:t>
            </a:r>
            <a:endParaRPr sz="6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Three</a:t>
            </a:r>
            <a:endParaRPr sz="6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Four</a:t>
            </a:r>
            <a:endParaRPr sz="6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595959"/>
                </a:solidFill>
              </a:rPr>
              <a:t>Body Level Five</a:t>
            </a:r>
          </a:p>
        </p:txBody>
      </p:sp>
      <p:pic>
        <p:nvPicPr>
          <p:cNvPr id="68" name="image2.png" descr="Fountain ® CG9 smll logo.png"/>
          <p:cNvPicPr/>
          <p:nvPr/>
        </p:nvPicPr>
        <p:blipFill>
          <a:blip r:embed="rId2">
            <a:extLst/>
          </a:blip>
          <a:srcRect l="5387" t="8672" r="4461" b="8633"/>
          <a:stretch>
            <a:fillRect/>
          </a:stretch>
        </p:blipFill>
        <p:spPr>
          <a:xfrm>
            <a:off x="23147869" y="11959439"/>
            <a:ext cx="1210734" cy="111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27711" y="233559"/>
            <a:ext cx="22537092" cy="2846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normAutofit fontScale="100000" lnSpcReduction="0"/>
          </a:bodyPr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8400">
                <a:solidFill>
                  <a:srgbClr val="595959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27711" y="2106565"/>
            <a:ext cx="22537092" cy="106222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One</a:t>
            </a:r>
            <a:endParaRPr sz="64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Two</a:t>
            </a:r>
            <a:endParaRPr sz="64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Three</a:t>
            </a:r>
            <a:endParaRPr sz="64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Four</a:t>
            </a:r>
            <a:endParaRPr sz="64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88888"/>
                </a:solidFill>
              </a:rPr>
              <a:t>Body Level Five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" y="12940029"/>
            <a:ext cx="24384001" cy="993141"/>
            <a:chOff x="0" y="-2116"/>
            <a:chExt cx="24384000" cy="993139"/>
          </a:xfrm>
        </p:grpSpPr>
        <p:sp>
          <p:nvSpPr>
            <p:cNvPr id="4" name="Shape 4"/>
            <p:cNvSpPr/>
            <p:nvPr/>
          </p:nvSpPr>
          <p:spPr>
            <a:xfrm>
              <a:off x="0" y="215053"/>
              <a:ext cx="24384000" cy="558801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" name="Shape 5"/>
            <p:cNvSpPr/>
            <p:nvPr/>
          </p:nvSpPr>
          <p:spPr>
            <a:xfrm>
              <a:off x="0" y="-2117"/>
              <a:ext cx="24384000" cy="9931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80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7" name="Shape 7"/>
          <p:cNvSpPr/>
          <p:nvPr>
            <p:ph type="sldNum" sz="quarter" idx="2"/>
          </p:nvPr>
        </p:nvSpPr>
        <p:spPr>
          <a:xfrm>
            <a:off x="22772754" y="13152175"/>
            <a:ext cx="1430598" cy="527631"/>
          </a:xfrm>
          <a:prstGeom prst="rect">
            <a:avLst/>
          </a:prstGeom>
          <a:ln w="25400">
            <a:miter lim="400000"/>
          </a:ln>
        </p:spPr>
        <p:txBody>
          <a:bodyPr lIns="121919" tIns="121919" rIns="121919" bIns="121919">
            <a:spAutoFit/>
          </a:bodyPr>
          <a:lstStyle>
            <a:lvl1pPr algn="r">
              <a:defRPr sz="2000">
                <a:solidFill>
                  <a:srgbClr val="EEECE1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spd="med" advClick="1"/>
  <p:txStyles>
    <p:titleStyle>
      <a:lvl1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defTabSz="457200">
        <a:defRPr b="1" sz="84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500"/>
        </a:spcBef>
        <a:defRPr sz="6400">
          <a:solidFill>
            <a:srgbClr val="888888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1878531" y="3961430"/>
            <a:ext cx="24332207" cy="3545910"/>
          </a:xfrm>
          <a:prstGeom prst="rect">
            <a:avLst/>
          </a:prstGeom>
        </p:spPr>
        <p:txBody>
          <a:bodyPr lIns="0" tIns="0" rIns="0" bIns="0"/>
          <a:lstStyle/>
          <a:p>
            <a:pPr lvl="0" algn="ctr">
              <a:defRPr b="0" sz="1800">
                <a:solidFill>
                  <a:srgbClr val="000000"/>
                </a:solidFill>
              </a:defRPr>
            </a:pPr>
            <a:r>
              <a:rPr cap="all" sz="10500">
                <a:solidFill>
                  <a:srgbClr val="908BC3"/>
                </a:solidFill>
                <a:latin typeface="Verlag Light"/>
                <a:ea typeface="Verlag Light"/>
                <a:cs typeface="Verlag Light"/>
                <a:sym typeface="Verlag Light"/>
              </a:rPr>
              <a:t>Epoch Lavender </a:t>
            </a:r>
            <a:br>
              <a:rPr cap="all" sz="10500">
                <a:solidFill>
                  <a:srgbClr val="908BC3"/>
                </a:solidFill>
                <a:latin typeface="Verlag Light"/>
                <a:ea typeface="Verlag Light"/>
                <a:cs typeface="Verlag Light"/>
                <a:sym typeface="Verlag Light"/>
              </a:rPr>
            </a:br>
            <a:r>
              <a:rPr cap="all" sz="10500">
                <a:solidFill>
                  <a:srgbClr val="908BC3"/>
                </a:solidFill>
                <a:latin typeface="Verlag Light"/>
                <a:ea typeface="Verlag Light"/>
                <a:cs typeface="Verlag Light"/>
                <a:sym typeface="Verlag Light"/>
              </a:rPr>
              <a:t>Essential Oil</a:t>
            </a:r>
          </a:p>
        </p:txBody>
      </p:sp>
      <p:pic>
        <p:nvPicPr>
          <p:cNvPr id="124" name="laven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776" y="1007573"/>
            <a:ext cx="810704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7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7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utterstock_13100862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7496" y="-227586"/>
            <a:ext cx="24723529" cy="17486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-66775" y="903994"/>
            <a:ext cx="24517550" cy="2748512"/>
          </a:xfrm>
          <a:prstGeom prst="rect">
            <a:avLst/>
          </a:prstGeom>
          <a:solidFill>
            <a:srgbClr val="908BC3">
              <a:alpha val="8667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731662" y="2332037"/>
            <a:ext cx="21354113" cy="9051926"/>
          </a:xfrm>
          <a:prstGeom prst="rect">
            <a:avLst/>
          </a:prstGeom>
        </p:spPr>
        <p:txBody>
          <a:bodyPr lIns="0" tIns="0" rIns="0" bIns="0"/>
          <a:lstStyle>
            <a:lvl1pPr marL="0" marR="457200" indent="0">
              <a:spcBef>
                <a:spcPts val="0"/>
              </a:spcBef>
              <a:buSzTx/>
              <a:buFontTx/>
              <a:buNone/>
              <a:defRPr sz="5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Lavender has a floral, herbaceous, earthy aromatic profile.</a:t>
            </a:r>
          </a:p>
        </p:txBody>
      </p:sp>
      <p:sp>
        <p:nvSpPr>
          <p:cNvPr id="129" name="Shape 129"/>
          <p:cNvSpPr/>
          <p:nvPr>
            <p:ph type="title"/>
          </p:nvPr>
        </p:nvSpPr>
        <p:spPr>
          <a:xfrm>
            <a:off x="627709" y="1080091"/>
            <a:ext cx="22537092" cy="1999941"/>
          </a:xfrm>
          <a:prstGeom prst="rect">
            <a:avLst/>
          </a:prstGeom>
        </p:spPr>
        <p:txBody>
          <a:bodyPr/>
          <a:lstStyle>
            <a:lvl1pPr>
              <a:defRPr b="0" cap="all" sz="106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10600">
                <a:solidFill>
                  <a:srgbClr val="FFFFFF"/>
                </a:solidFill>
              </a:rPr>
              <a:t>Lavender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utterstock_10218767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083543">
            <a:off x="-1193153" y="6698795"/>
            <a:ext cx="24163735" cy="1391174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>
            <p:ph type="body" idx="1"/>
          </p:nvPr>
        </p:nvSpPr>
        <p:spPr>
          <a:xfrm>
            <a:off x="861672" y="3095793"/>
            <a:ext cx="23540786" cy="4328798"/>
          </a:xfrm>
          <a:prstGeom prst="rect">
            <a:avLst/>
          </a:prstGeom>
        </p:spPr>
        <p:txBody>
          <a:bodyPr/>
          <a:lstStyle/>
          <a:p>
            <a:pPr lvl="0" marL="461210" marR="457200" indent="-46121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Many cultures used lavender as a relaxing form of aromatherapy. </a:t>
            </a:r>
            <a:endParaRPr sz="46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461210" marR="457200" indent="-46121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For centuries, people have used lavender as a basic ingredient for many fragrances. </a:t>
            </a:r>
            <a:endParaRPr sz="46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461210" marR="457200" indent="-461210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Romans used lavender for its cleansing and healthful properties.</a:t>
            </a:r>
          </a:p>
        </p:txBody>
      </p:sp>
      <p:sp>
        <p:nvSpPr>
          <p:cNvPr id="135" name="Shape 135"/>
          <p:cNvSpPr/>
          <p:nvPr>
            <p:ph type="title"/>
          </p:nvPr>
        </p:nvSpPr>
        <p:spPr>
          <a:xfrm>
            <a:off x="627709" y="1567627"/>
            <a:ext cx="22537092" cy="1999941"/>
          </a:xfrm>
          <a:prstGeom prst="rect">
            <a:avLst/>
          </a:prstGeom>
        </p:spPr>
        <p:txBody>
          <a:bodyPr lIns="0" tIns="0" rIns="0" bIns="0"/>
          <a:lstStyle>
            <a:lvl1pPr>
              <a:defRPr b="0" cap="all" sz="10600">
                <a:solidFill>
                  <a:srgbClr val="908BC3"/>
                </a:solidFill>
                <a:latin typeface="Verlag Light"/>
                <a:ea typeface="Verlag Light"/>
                <a:cs typeface="Verlag Light"/>
                <a:sym typeface="Verlag Light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10600">
                <a:solidFill>
                  <a:srgbClr val="908BC3"/>
                </a:solidFill>
              </a:rPr>
              <a:t>Ethnobotanical history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-66775" y="2594118"/>
            <a:ext cx="24517550" cy="2748511"/>
          </a:xfrm>
          <a:prstGeom prst="rect">
            <a:avLst/>
          </a:prstGeom>
          <a:solidFill>
            <a:srgbClr val="908BC3">
              <a:alpha val="8667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xfrm>
            <a:off x="8467226" y="5565973"/>
            <a:ext cx="21354113" cy="9051926"/>
          </a:xfrm>
          <a:prstGeom prst="rect">
            <a:avLst/>
          </a:prstGeom>
        </p:spPr>
        <p:txBody>
          <a:bodyPr/>
          <a:lstStyle/>
          <a:p>
            <a:pPr lvl="0" marL="501315" marR="457200" indent="-50131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Diffuse with an Epoch diffuser</a:t>
            </a:r>
            <a:endParaRPr sz="50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501315" marR="457200" indent="-50131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Apply to the bottom of your feet</a:t>
            </a:r>
            <a:endParaRPr sz="50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501315" marR="457200" indent="-50131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Apply to your wrists as a fragrance </a:t>
            </a:r>
            <a:endParaRPr sz="50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501315" marR="457200" indent="-50131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Apply on your back when restless </a:t>
            </a:r>
            <a:endParaRPr sz="50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501315" marR="457200" indent="-50131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Use when massaging your scalp</a:t>
            </a:r>
            <a:endParaRPr sz="50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501315" marR="457200" indent="-50131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Use a few drops in a warm bath</a:t>
            </a:r>
            <a:endParaRPr sz="5000">
              <a:solidFill>
                <a:srgbClr val="79736C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501315" marR="457200" indent="-501315">
              <a:spcBef>
                <a:spcPts val="0"/>
              </a:spcBef>
              <a:buFontTx/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79736C"/>
                </a:solidFill>
                <a:latin typeface="+mn-lt"/>
                <a:ea typeface="+mn-ea"/>
                <a:cs typeface="+mn-cs"/>
                <a:sym typeface="Helvetica"/>
              </a:rPr>
              <a:t>Rub oil on your pillow at night to calm and soothe</a:t>
            </a:r>
          </a:p>
        </p:txBody>
      </p:sp>
      <p:sp>
        <p:nvSpPr>
          <p:cNvPr id="141" name="Shape 141"/>
          <p:cNvSpPr/>
          <p:nvPr>
            <p:ph type="title"/>
          </p:nvPr>
        </p:nvSpPr>
        <p:spPr>
          <a:xfrm>
            <a:off x="8363273" y="3485266"/>
            <a:ext cx="22537092" cy="1999942"/>
          </a:xfrm>
          <a:prstGeom prst="rect">
            <a:avLst/>
          </a:prstGeom>
        </p:spPr>
        <p:txBody>
          <a:bodyPr lIns="0" tIns="0" rIns="0" bIns="0"/>
          <a:lstStyle>
            <a:lvl1pPr>
              <a:defRPr b="0" cap="all" sz="106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10600">
                <a:solidFill>
                  <a:srgbClr val="FFFFFF"/>
                </a:solidFill>
              </a:rPr>
              <a:t>Usage</a:t>
            </a:r>
          </a:p>
        </p:txBody>
      </p:sp>
      <p:pic>
        <p:nvPicPr>
          <p:cNvPr id="142" name="lavende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288" y="0"/>
            <a:ext cx="810704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75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75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utterstock_98442872-filtered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878" y="-3664003"/>
            <a:ext cx="24591756" cy="1844381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-66775" y="903994"/>
            <a:ext cx="24517550" cy="2748512"/>
          </a:xfrm>
          <a:prstGeom prst="rect">
            <a:avLst/>
          </a:prstGeom>
          <a:solidFill>
            <a:srgbClr val="908BC3">
              <a:alpha val="8667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48" name="Shape 148"/>
          <p:cNvSpPr/>
          <p:nvPr>
            <p:ph type="title"/>
          </p:nvPr>
        </p:nvSpPr>
        <p:spPr>
          <a:xfrm>
            <a:off x="627709" y="1080091"/>
            <a:ext cx="22537092" cy="1999941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sz="106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rPr>
              <a:t>EPOCH </a:t>
            </a:r>
            <a:r>
              <a:rPr cap="all" sz="106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rPr>
              <a:t>Lavender</a:t>
            </a:r>
          </a:p>
        </p:txBody>
      </p:sp>
      <p:pic>
        <p:nvPicPr>
          <p:cNvPr id="149" name="lavender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78916" y="3933032"/>
            <a:ext cx="6493027" cy="109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>
            <p:ph type="body" idx="1"/>
          </p:nvPr>
        </p:nvSpPr>
        <p:spPr>
          <a:xfrm>
            <a:off x="796667" y="2332037"/>
            <a:ext cx="21354113" cy="9051926"/>
          </a:xfrm>
          <a:prstGeom prst="rect">
            <a:avLst/>
          </a:prstGeom>
        </p:spPr>
        <p:txBody>
          <a:bodyPr/>
          <a:lstStyle>
            <a:lvl1pPr marL="0" marR="457200" indent="0">
              <a:spcBef>
                <a:spcPts val="0"/>
              </a:spcBef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Tranquility | Peace | Relaxing | Calming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7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7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