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5" r:id="rId5"/>
  </p:sldMasterIdLst>
  <p:sldIdLst>
    <p:sldId id="257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88FAFBC7-D226-4D05-91A8-3368D67FD9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09"/>
          <a:stretch>
            <a:fillRect/>
          </a:stretch>
        </p:blipFill>
        <p:spPr bwMode="auto">
          <a:xfrm>
            <a:off x="4233" y="1728788"/>
            <a:ext cx="12185651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Y:\Marketing\Designer\Marcom\Design Archive\Scanner\S3 launch Marketing materials_2013_09\Logo\FInal-S3-logo-vert.png">
            <a:extLst>
              <a:ext uri="{FF2B5EF4-FFF2-40B4-BE49-F238E27FC236}">
                <a16:creationId xmlns:a16="http://schemas.microsoft.com/office/drawing/2014/main" id="{F5F09013-507C-48AB-9EFD-80BA2B11F6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-28575"/>
            <a:ext cx="3704167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Y:\Marketing\Designer\Marcom\Design Archive\Scanner\S3 launch Marketing materials_2013_09\Images\Product Shots\IMG1301302.jpg">
            <a:extLst>
              <a:ext uri="{FF2B5EF4-FFF2-40B4-BE49-F238E27FC236}">
                <a16:creationId xmlns:a16="http://schemas.microsoft.com/office/drawing/2014/main" id="{4D356D8F-4E9D-4EF3-A2CD-F3648BB8C8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87"/>
          <a:stretch>
            <a:fillRect/>
          </a:stretch>
        </p:blipFill>
        <p:spPr bwMode="auto">
          <a:xfrm>
            <a:off x="1968501" y="3013075"/>
            <a:ext cx="9173633" cy="383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Y:\Marketing\Designer\Marcom\Design Archive\0_Useful images\0_Corp_Logo\2-colour\2C_horizontal\nuskin hrzntl reg logo.png">
            <a:extLst>
              <a:ext uri="{FF2B5EF4-FFF2-40B4-BE49-F238E27FC236}">
                <a16:creationId xmlns:a16="http://schemas.microsoft.com/office/drawing/2014/main" id="{32623740-AFCC-43FB-B1CD-C097AE8ADC5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785" y="620714"/>
            <a:ext cx="3202516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56314F6-3586-4200-AE49-46DEEEFA2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13A8C84D-604F-4454-8883-C3408266897C}" type="datetimeFigureOut">
              <a:rPr lang="en-US"/>
              <a:pPr>
                <a:defRPr/>
              </a:pPr>
              <a:t>2/22/2018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E856E5D-2664-453D-816A-26DC0E421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94C7ED4-1976-46AF-B958-891F451E8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60091A85-15B1-4936-BADF-70CE3C09D7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697807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0F84DF16-4D42-40F6-9D85-3BAA28C244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77" t="1134" r="11134"/>
          <a:stretch>
            <a:fillRect/>
          </a:stretch>
        </p:blipFill>
        <p:spPr bwMode="auto">
          <a:xfrm>
            <a:off x="10801351" y="0"/>
            <a:ext cx="11747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41783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B2DFC7D-D80F-44BD-BE88-DF1E7B0522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7533" y="6254751"/>
            <a:ext cx="2844800" cy="365125"/>
          </a:xfrm>
        </p:spPr>
        <p:txBody>
          <a:bodyPr/>
          <a:lstStyle>
            <a:lvl1pPr defTabSz="914400" eaLnBrk="0" hangingPunct="0"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7B478AC5-C029-44F0-98FC-FD7153144212}" type="datetimeFigureOut">
              <a:rPr lang="en-US"/>
              <a:pPr>
                <a:defRPr/>
              </a:pPr>
              <a:t>2/22/2018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E0FA49F-A613-471B-A4EB-93DF69785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75100" y="6254751"/>
            <a:ext cx="3860800" cy="365125"/>
          </a:xfrm>
        </p:spPr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8B4B5A0-65F4-4CE6-A70D-24D1D34E8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8667" y="6254751"/>
            <a:ext cx="2844800" cy="365125"/>
          </a:xfrm>
        </p:spPr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4B491032-5F5B-4508-B52C-5A158D9391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3189938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0AEC0FE1-23FE-4ACA-B7DD-90B3F8B4D39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77" t="1134" r="11134"/>
          <a:stretch>
            <a:fillRect/>
          </a:stretch>
        </p:blipFill>
        <p:spPr bwMode="auto">
          <a:xfrm>
            <a:off x="10801351" y="0"/>
            <a:ext cx="11747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840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22840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22840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BB1F391-FF45-433E-AA60-856F698058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7533" y="6254751"/>
            <a:ext cx="2844800" cy="365125"/>
          </a:xfrm>
        </p:spPr>
        <p:txBody>
          <a:bodyPr/>
          <a:lstStyle>
            <a:lvl1pPr defTabSz="914400" eaLnBrk="0" hangingPunct="0"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8FE9FA09-2432-498B-92A6-21C2A5816F77}" type="datetimeFigureOut">
              <a:rPr lang="en-US"/>
              <a:pPr>
                <a:defRPr/>
              </a:pPr>
              <a:t>2/22/2018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33402CA-FB98-49EF-8E14-8412CD138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75100" y="6254751"/>
            <a:ext cx="3860800" cy="365125"/>
          </a:xfrm>
        </p:spPr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657D6EF-480D-42D6-9C97-D094FDAFB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8667" y="6254751"/>
            <a:ext cx="2844800" cy="365125"/>
          </a:xfrm>
        </p:spPr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8C5A319E-D3F2-4E42-B90E-EF06CFA97C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3527999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91003296-2D1D-42FE-A2EF-D457312E74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77" t="1134" r="11134"/>
          <a:stretch>
            <a:fillRect/>
          </a:stretch>
        </p:blipFill>
        <p:spPr bwMode="auto">
          <a:xfrm>
            <a:off x="10801351" y="0"/>
            <a:ext cx="11747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41784"/>
            <a:ext cx="10574965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574965" cy="4525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828AFF9-5719-4818-8BE9-0E848AB3D5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7533" y="6254751"/>
            <a:ext cx="2844800" cy="365125"/>
          </a:xfrm>
        </p:spPr>
        <p:txBody>
          <a:bodyPr/>
          <a:lstStyle>
            <a:lvl1pPr defTabSz="914400" eaLnBrk="0" hangingPunct="0"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A7CC91FB-A3C7-4E90-844F-3A95AA36CEB9}" type="datetimeFigureOut">
              <a:rPr lang="en-US"/>
              <a:pPr>
                <a:defRPr/>
              </a:pPr>
              <a:t>2/22/2018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BA7600D-F575-45D8-99FF-082B4ED97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75100" y="6254751"/>
            <a:ext cx="3860800" cy="365125"/>
          </a:xfrm>
        </p:spPr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44F96BF-C251-48A4-8612-B3C143B7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8667" y="6254751"/>
            <a:ext cx="2844800" cy="365125"/>
          </a:xfrm>
        </p:spPr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13A0BF2C-CAE6-42F7-BF8B-9099875E53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3297698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95D30815-7C04-496B-944F-8C498446D1B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77" t="1134" r="11134"/>
          <a:stretch>
            <a:fillRect/>
          </a:stretch>
        </p:blipFill>
        <p:spPr bwMode="auto">
          <a:xfrm>
            <a:off x="10801351" y="0"/>
            <a:ext cx="11747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2632" y="274639"/>
            <a:ext cx="2577944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7886667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A837BD9-2AB9-4DC7-B137-04CB812FEC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7533" y="6254751"/>
            <a:ext cx="2844800" cy="365125"/>
          </a:xfrm>
        </p:spPr>
        <p:txBody>
          <a:bodyPr/>
          <a:lstStyle>
            <a:lvl1pPr defTabSz="914400" eaLnBrk="0" hangingPunct="0"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B6125E81-E516-418D-B2C3-DCB98833E156}" type="datetimeFigureOut">
              <a:rPr lang="en-US"/>
              <a:pPr>
                <a:defRPr/>
              </a:pPr>
              <a:t>2/22/2018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31F2B7D-9E82-47AD-BFE3-62204FAAE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75100" y="6254751"/>
            <a:ext cx="3860800" cy="365125"/>
          </a:xfrm>
        </p:spPr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5271D24-AD4F-472B-A864-5246D6B60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8667" y="6254751"/>
            <a:ext cx="2844800" cy="365125"/>
          </a:xfrm>
        </p:spPr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8F5D0029-7CA9-4CC9-A99A-4C9B3C4562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3212219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6371001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C5D724E1-74EE-411F-9644-1BB4647AA08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09"/>
          <a:stretch>
            <a:fillRect/>
          </a:stretch>
        </p:blipFill>
        <p:spPr bwMode="auto">
          <a:xfrm>
            <a:off x="4233" y="1728788"/>
            <a:ext cx="12185651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Y:\Marketing\Designer\Marcom\Design Archive\Scanner\S3 launch Marketing materials_2013_09\Logo\FInal-S3-logo-vert.png">
            <a:extLst>
              <a:ext uri="{FF2B5EF4-FFF2-40B4-BE49-F238E27FC236}">
                <a16:creationId xmlns:a16="http://schemas.microsoft.com/office/drawing/2014/main" id="{B0661585-66A9-490E-9ABB-829591D29F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-28575"/>
            <a:ext cx="3704167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Y:\Marketing\Designer\Marcom\Design Archive\Scanner\S3 launch Marketing materials_2013_09\Images\Product Shots\IMG1301302.jpg">
            <a:extLst>
              <a:ext uri="{FF2B5EF4-FFF2-40B4-BE49-F238E27FC236}">
                <a16:creationId xmlns:a16="http://schemas.microsoft.com/office/drawing/2014/main" id="{75696629-55C9-4749-B83F-A6871AB8E9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87"/>
          <a:stretch>
            <a:fillRect/>
          </a:stretch>
        </p:blipFill>
        <p:spPr bwMode="auto">
          <a:xfrm>
            <a:off x="1968501" y="3013075"/>
            <a:ext cx="9173633" cy="383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Y:\Marketing\Designer\Marcom\Design Archive\0_Useful images\0_Corp_Logo\2-colour\2C_horizontal\nuskin hrzntl reg logo.png">
            <a:extLst>
              <a:ext uri="{FF2B5EF4-FFF2-40B4-BE49-F238E27FC236}">
                <a16:creationId xmlns:a16="http://schemas.microsoft.com/office/drawing/2014/main" id="{77CD586A-BE8A-4619-99F4-066296B58B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785" y="620714"/>
            <a:ext cx="3202516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F0570D8-4DED-4097-8229-EE05882E9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7B7B32F5-D434-49F7-B68A-A42DE20D45B3}" type="datetimeFigureOut">
              <a:rPr lang="en-US"/>
              <a:pPr>
                <a:defRPr/>
              </a:pPr>
              <a:t>2/22/2018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E61C7D4-16FD-4247-AEE2-632882443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D6DF35B-FB6D-4E14-959A-63CFEDF4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C70BA8F7-E175-43F5-A9A5-A7FECAF94B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4981022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5F8252DB-9F9E-4BC4-80C1-8587C21C095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" b="41077"/>
          <a:stretch>
            <a:fillRect/>
          </a:stretch>
        </p:blipFill>
        <p:spPr bwMode="auto">
          <a:xfrm>
            <a:off x="4233" y="5229225"/>
            <a:ext cx="12192000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Y:\Marketing\Designer\Marcom\Design Archive\Scanner\S3 launch Marketing materials_2013_09\Logo\FInal-S3-logo-vert.png">
            <a:extLst>
              <a:ext uri="{FF2B5EF4-FFF2-40B4-BE49-F238E27FC236}">
                <a16:creationId xmlns:a16="http://schemas.microsoft.com/office/drawing/2014/main" id="{9E0F0A09-5A41-4F3C-8689-8A3FED1DF3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-28575"/>
            <a:ext cx="3704167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Y:\Marketing\Designer\Marcom\Design Archive\0_Useful images\0_Corp_Logo\2-colour\2C_horizontal\nuskin hrzntl reg logo.png">
            <a:extLst>
              <a:ext uri="{FF2B5EF4-FFF2-40B4-BE49-F238E27FC236}">
                <a16:creationId xmlns:a16="http://schemas.microsoft.com/office/drawing/2014/main" id="{9DEBD66F-21E6-4762-9B9E-423E32D3CF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785" y="620714"/>
            <a:ext cx="3202516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D9BD99E-678B-4496-B860-9AC911888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D6473F98-EF49-4088-BCD0-ADE178CBD2EA}" type="datetimeFigureOut">
              <a:rPr lang="en-US"/>
              <a:pPr>
                <a:defRPr/>
              </a:pPr>
              <a:t>2/22/2018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0290AD2-2FB2-4E4D-BD8B-119FAF2E7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19EF9A6-D2FE-4D83-BCB6-E89C7AFB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EE8A0117-A7B5-4484-BF39-FD8F68068F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7386595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08DBE64F-BE30-464B-AE9C-3D3EED7C2E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" b="41077"/>
          <a:stretch>
            <a:fillRect/>
          </a:stretch>
        </p:blipFill>
        <p:spPr bwMode="auto">
          <a:xfrm>
            <a:off x="0" y="620714"/>
            <a:ext cx="12192000" cy="144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Y:\Marketing\Designer\Marcom\Design Archive\0_Useful images\0_Corp_Logo\2-colour\2C_horizontal\nuskin hrzntl reg logo.png">
            <a:extLst>
              <a:ext uri="{FF2B5EF4-FFF2-40B4-BE49-F238E27FC236}">
                <a16:creationId xmlns:a16="http://schemas.microsoft.com/office/drawing/2014/main" id="{C03B53F2-66DE-480B-A86F-306EA56EF4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9485" y="5967414"/>
            <a:ext cx="3202516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E78F4EE-23BA-4DCE-83B2-22297A152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DE1D9494-ED78-4A4B-8B42-AAB8E3EC5D63}" type="datetimeFigureOut">
              <a:rPr lang="en-US"/>
              <a:pPr>
                <a:defRPr/>
              </a:pPr>
              <a:t>2/22/2018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6739DCE-F7CF-4F77-B9BC-85BDEB9C2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E49BC06-167D-42A1-A06B-9AB0FCBB6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FA4FCC03-4B64-4EDA-9653-C38146814E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9519187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F77D20A6-A97E-45DA-9A04-C56BE6DA8C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77" t="1134" r="11134"/>
          <a:stretch>
            <a:fillRect/>
          </a:stretch>
        </p:blipFill>
        <p:spPr bwMode="auto">
          <a:xfrm>
            <a:off x="10801351" y="0"/>
            <a:ext cx="11747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574965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28801"/>
            <a:ext cx="10574965" cy="44973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01C8440-B908-4E8F-B383-1C6BCB5848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7533" y="6254751"/>
            <a:ext cx="2844800" cy="365125"/>
          </a:xfrm>
        </p:spPr>
        <p:txBody>
          <a:bodyPr/>
          <a:lstStyle>
            <a:lvl1pPr defTabSz="914400" eaLnBrk="0" hangingPunct="0"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DFD333C6-403C-4099-B09B-930D58F17AD6}" type="datetimeFigureOut">
              <a:rPr lang="en-US"/>
              <a:pPr>
                <a:defRPr/>
              </a:pPr>
              <a:t>2/22/2018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E681932-A7B4-4A2D-AF03-E85ABC453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75100" y="6254751"/>
            <a:ext cx="3860800" cy="365125"/>
          </a:xfrm>
        </p:spPr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69DEE5E-360B-4789-868E-889AA9E18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8667" y="6254751"/>
            <a:ext cx="2844800" cy="365125"/>
          </a:xfrm>
        </p:spPr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D52CEF10-EDDF-4968-83C6-6B9107C4C1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1681503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7A8EABB1-FE3C-4AE9-97E7-9704F6D0E9F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77" t="1134" r="11134"/>
          <a:stretch>
            <a:fillRect/>
          </a:stretch>
        </p:blipFill>
        <p:spPr bwMode="auto">
          <a:xfrm>
            <a:off x="10801351" y="0"/>
            <a:ext cx="11747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1" y="1628800"/>
            <a:ext cx="5088567" cy="44931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574965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28800"/>
            <a:ext cx="5198368" cy="44931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F62DA8A-5731-48D4-9E3D-915514AE51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7533" y="6254751"/>
            <a:ext cx="2844800" cy="365125"/>
          </a:xfrm>
        </p:spPr>
        <p:txBody>
          <a:bodyPr/>
          <a:lstStyle>
            <a:lvl1pPr defTabSz="914400" eaLnBrk="0" hangingPunct="0"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7DDB49FC-69B9-41F2-B1A2-535A9A337651}" type="datetimeFigureOut">
              <a:rPr lang="en-US"/>
              <a:pPr>
                <a:defRPr/>
              </a:pPr>
              <a:t>2/22/2018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9A44D54-526F-404A-AE4E-7D010901E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75100" y="6254751"/>
            <a:ext cx="3860800" cy="365125"/>
          </a:xfrm>
        </p:spPr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D2F7740-BD8B-4B37-A97B-0328DD0E3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8667" y="6254751"/>
            <a:ext cx="2844800" cy="365125"/>
          </a:xfrm>
        </p:spPr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83B740EC-9267-4C0A-9137-77ECD14F76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50183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EEE50FB8-B6B4-4F52-8399-8843EC95A9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" b="41077"/>
          <a:stretch>
            <a:fillRect/>
          </a:stretch>
        </p:blipFill>
        <p:spPr bwMode="auto">
          <a:xfrm>
            <a:off x="4233" y="5229225"/>
            <a:ext cx="12192000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Y:\Marketing\Designer\Marcom\Design Archive\Scanner\S3 launch Marketing materials_2013_09\Logo\FInal-S3-logo-vert.png">
            <a:extLst>
              <a:ext uri="{FF2B5EF4-FFF2-40B4-BE49-F238E27FC236}">
                <a16:creationId xmlns:a16="http://schemas.microsoft.com/office/drawing/2014/main" id="{4B8AEAD3-04E3-424E-B7F1-297206D4D09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-28575"/>
            <a:ext cx="3704167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Y:\Marketing\Designer\Marcom\Design Archive\0_Useful images\0_Corp_Logo\2-colour\2C_horizontal\nuskin hrzntl reg logo.png">
            <a:extLst>
              <a:ext uri="{FF2B5EF4-FFF2-40B4-BE49-F238E27FC236}">
                <a16:creationId xmlns:a16="http://schemas.microsoft.com/office/drawing/2014/main" id="{1A0287F8-631E-4D7E-85F2-D711F50C419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785" y="620714"/>
            <a:ext cx="3202516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8DDE4B7-894D-4AA5-85BD-276E2ADD2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EE7C05B1-F0A4-4AC4-932A-2A90E17E4E82}" type="datetimeFigureOut">
              <a:rPr lang="en-US"/>
              <a:pPr>
                <a:defRPr/>
              </a:pPr>
              <a:t>2/22/2018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4AEFE23-1EDC-4C52-84AB-701A58D8E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FAA3507-1B9A-47F0-8B61-35F9A36C8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7ED917E9-3C29-47E4-BE4A-D729F8349D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1432563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4E58A34D-E965-4BB7-932D-1486EDB0E8A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77" t="1134" r="11134"/>
          <a:stretch>
            <a:fillRect/>
          </a:stretch>
        </p:blipFill>
        <p:spPr bwMode="auto">
          <a:xfrm>
            <a:off x="10801351" y="0"/>
            <a:ext cx="11747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577187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198368" cy="639762"/>
          </a:xfrm>
        </p:spPr>
        <p:txBody>
          <a:bodyPr anchor="b"/>
          <a:lstStyle>
            <a:lvl1pPr marL="0" indent="0">
              <a:buNone/>
              <a:defRPr sz="2200" b="1">
                <a:solidFill>
                  <a:srgbClr val="94A54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19836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2" y="1535113"/>
            <a:ext cx="5088565" cy="639762"/>
          </a:xfrm>
        </p:spPr>
        <p:txBody>
          <a:bodyPr anchor="b"/>
          <a:lstStyle>
            <a:lvl1pPr marL="0" indent="0">
              <a:buNone/>
              <a:defRPr sz="2200" b="1">
                <a:solidFill>
                  <a:srgbClr val="94A54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2" y="2174875"/>
            <a:ext cx="508856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7A76BAA-B2CB-4D44-9DB3-C90BDBD879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7533" y="6254751"/>
            <a:ext cx="2844800" cy="365125"/>
          </a:xfrm>
        </p:spPr>
        <p:txBody>
          <a:bodyPr/>
          <a:lstStyle>
            <a:lvl1pPr defTabSz="914400" eaLnBrk="0" hangingPunct="0"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08584D70-B86B-45ED-9A0E-F5CB122E1F79}" type="datetimeFigureOut">
              <a:rPr lang="en-US"/>
              <a:pPr>
                <a:defRPr/>
              </a:pPr>
              <a:t>2/22/2018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8E1F301-DE30-4577-B8BA-0BD2F05B3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75100" y="6254751"/>
            <a:ext cx="3860800" cy="365125"/>
          </a:xfrm>
        </p:spPr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718799C-23B8-4CDE-8E39-A68B40BEF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8667" y="6254751"/>
            <a:ext cx="2844800" cy="365125"/>
          </a:xfrm>
        </p:spPr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DFF6BC73-44E5-48A0-ADBF-7E691FAF8B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2178057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B878086D-5E97-415B-835C-D2D8E744E0B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77" t="1134" r="11134"/>
          <a:stretch>
            <a:fillRect/>
          </a:stretch>
        </p:blipFill>
        <p:spPr bwMode="auto">
          <a:xfrm>
            <a:off x="10801351" y="0"/>
            <a:ext cx="11747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574965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638589-94DF-415E-9166-CDDD0CFFDB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7533" y="6254751"/>
            <a:ext cx="2844800" cy="365125"/>
          </a:xfrm>
        </p:spPr>
        <p:txBody>
          <a:bodyPr/>
          <a:lstStyle>
            <a:lvl1pPr defTabSz="914400" eaLnBrk="0" hangingPunct="0"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C81E7D1E-C3C2-44EC-9C26-E0C80875FAA4}" type="datetimeFigureOut">
              <a:rPr lang="en-US"/>
              <a:pPr>
                <a:defRPr/>
              </a:pPr>
              <a:t>2/22/2018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EB48C-D0D6-47CD-A520-391EF6E92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75100" y="6254751"/>
            <a:ext cx="3860800" cy="365125"/>
          </a:xfrm>
        </p:spPr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12C8B6-E7DD-4DAA-830C-883A1A199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8667" y="6254751"/>
            <a:ext cx="2844800" cy="365125"/>
          </a:xfrm>
        </p:spPr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C89DC71D-4E8C-4CAA-BC36-90130404CB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232875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574965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7AA9343-8634-4115-B7E1-8A8237F9BF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7533" y="6254751"/>
            <a:ext cx="2844800" cy="365125"/>
          </a:xfrm>
        </p:spPr>
        <p:txBody>
          <a:bodyPr/>
          <a:lstStyle>
            <a:lvl1pPr defTabSz="914400" eaLnBrk="0" hangingPunct="0"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46041770-52BD-49C8-B1CB-58FCB4954288}" type="datetimeFigureOut">
              <a:rPr lang="en-US"/>
              <a:pPr>
                <a:defRPr/>
              </a:pPr>
              <a:t>2/22/2018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D307009-94BD-4DC6-98F2-6A3A196CB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75100" y="6254751"/>
            <a:ext cx="3860800" cy="365125"/>
          </a:xfrm>
        </p:spPr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376B479-5C75-4A16-9F35-CE172BEC4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8667" y="6254751"/>
            <a:ext cx="2844800" cy="365125"/>
          </a:xfrm>
        </p:spPr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06601B66-2B04-42AA-9375-10A5001F33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8228951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53F6F48B-EA8D-4FEA-B4AA-04FED4CBC15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77" t="1134" r="11134"/>
          <a:stretch>
            <a:fillRect/>
          </a:stretch>
        </p:blipFill>
        <p:spPr bwMode="auto">
          <a:xfrm>
            <a:off x="10801351" y="0"/>
            <a:ext cx="11747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13FD7B4-4F20-4FE3-8BD9-B290963C10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7533" y="6254751"/>
            <a:ext cx="2844800" cy="365125"/>
          </a:xfrm>
        </p:spPr>
        <p:txBody>
          <a:bodyPr/>
          <a:lstStyle>
            <a:lvl1pPr defTabSz="914400" eaLnBrk="0" hangingPunct="0"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5F22ECDB-FADD-4EB2-AD4E-3FADDC4F3DAC}" type="datetimeFigureOut">
              <a:rPr lang="en-US"/>
              <a:pPr>
                <a:defRPr/>
              </a:pPr>
              <a:t>2/22/2018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00CB7E6-DD16-4B25-9BD7-37878D8F9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75100" y="6254751"/>
            <a:ext cx="3860800" cy="365125"/>
          </a:xfrm>
        </p:spPr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6CC9D1E-95BD-4D4C-AB01-1BB275E26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8667" y="6254751"/>
            <a:ext cx="2844800" cy="365125"/>
          </a:xfrm>
        </p:spPr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E0A012E7-7722-4E91-B181-752E83641F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9155200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B670A7E7-6504-4355-8ED7-89C08856DC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77" t="1134" r="11134"/>
          <a:stretch>
            <a:fillRect/>
          </a:stretch>
        </p:blipFill>
        <p:spPr bwMode="auto">
          <a:xfrm>
            <a:off x="10801351" y="0"/>
            <a:ext cx="11747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41783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21EEB7F-264F-42DB-B8FC-5FB156C9B9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7533" y="6254751"/>
            <a:ext cx="2844800" cy="365125"/>
          </a:xfrm>
        </p:spPr>
        <p:txBody>
          <a:bodyPr/>
          <a:lstStyle>
            <a:lvl1pPr defTabSz="914400" eaLnBrk="0" hangingPunct="0"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4A54DBA0-F1B6-4C7C-B4B7-977214F99418}" type="datetimeFigureOut">
              <a:rPr lang="en-US"/>
              <a:pPr>
                <a:defRPr/>
              </a:pPr>
              <a:t>2/22/2018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ADB3D0A-A938-4D1A-843F-148363608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75100" y="6254751"/>
            <a:ext cx="3860800" cy="365125"/>
          </a:xfrm>
        </p:spPr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65DB449-3A38-4D49-9CE2-7970D7EEE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8667" y="6254751"/>
            <a:ext cx="2844800" cy="365125"/>
          </a:xfrm>
        </p:spPr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5A31D51C-99D8-43EC-8A71-1BB80B716D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2399390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F42E51E0-A675-4EF9-BC21-AA235AA471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77" t="1134" r="11134"/>
          <a:stretch>
            <a:fillRect/>
          </a:stretch>
        </p:blipFill>
        <p:spPr bwMode="auto">
          <a:xfrm>
            <a:off x="10801351" y="0"/>
            <a:ext cx="11747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840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22840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22840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8A06D2B-9E63-4C8C-83EC-B3AEE9A762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7533" y="6254751"/>
            <a:ext cx="2844800" cy="365125"/>
          </a:xfrm>
        </p:spPr>
        <p:txBody>
          <a:bodyPr/>
          <a:lstStyle>
            <a:lvl1pPr defTabSz="914400" eaLnBrk="0" hangingPunct="0"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75C04AFC-96F0-4ABC-9ED2-D23455F2423E}" type="datetimeFigureOut">
              <a:rPr lang="en-US"/>
              <a:pPr>
                <a:defRPr/>
              </a:pPr>
              <a:t>2/22/2018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FF3AFDC-45A5-4267-819D-29213215F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75100" y="6254751"/>
            <a:ext cx="3860800" cy="365125"/>
          </a:xfrm>
        </p:spPr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93CB66A-8E71-4405-B848-7910B5FB8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8667" y="6254751"/>
            <a:ext cx="2844800" cy="365125"/>
          </a:xfrm>
        </p:spPr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31ECDEC7-1002-4973-BDC6-306E1A103B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5819112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8185330F-CF39-4C09-9983-CC1D757ECE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77" t="1134" r="11134"/>
          <a:stretch>
            <a:fillRect/>
          </a:stretch>
        </p:blipFill>
        <p:spPr bwMode="auto">
          <a:xfrm>
            <a:off x="10801351" y="0"/>
            <a:ext cx="11747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41784"/>
            <a:ext cx="10574965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574965" cy="4525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D08106D-20F0-439F-8DD0-6F0C7E407E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7533" y="6254751"/>
            <a:ext cx="2844800" cy="365125"/>
          </a:xfrm>
        </p:spPr>
        <p:txBody>
          <a:bodyPr/>
          <a:lstStyle>
            <a:lvl1pPr defTabSz="914400" eaLnBrk="0" hangingPunct="0"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A3BB51DF-0070-4ACA-88AE-72965C535EAD}" type="datetimeFigureOut">
              <a:rPr lang="en-US"/>
              <a:pPr>
                <a:defRPr/>
              </a:pPr>
              <a:t>2/22/2018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9D5E7FC-2717-436B-BA75-1DB952DA9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75100" y="6254751"/>
            <a:ext cx="3860800" cy="365125"/>
          </a:xfrm>
        </p:spPr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9F633E5-8473-4896-961F-424A9C35C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8667" y="6254751"/>
            <a:ext cx="2844800" cy="365125"/>
          </a:xfrm>
        </p:spPr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FB26F5DD-D0FC-4BD1-9FE2-E7D668B2A5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0703201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97CFE090-65C0-4AA3-B0A1-B12D7A1A71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77" t="1134" r="11134"/>
          <a:stretch>
            <a:fillRect/>
          </a:stretch>
        </p:blipFill>
        <p:spPr bwMode="auto">
          <a:xfrm>
            <a:off x="10801351" y="0"/>
            <a:ext cx="11747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2632" y="274639"/>
            <a:ext cx="2577944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7886667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949DC89-5AD7-4AFE-AD18-9848E4C28F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7533" y="6254751"/>
            <a:ext cx="2844800" cy="365125"/>
          </a:xfrm>
        </p:spPr>
        <p:txBody>
          <a:bodyPr/>
          <a:lstStyle>
            <a:lvl1pPr defTabSz="914400" eaLnBrk="0" hangingPunct="0"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B424D81F-C9DE-40B9-A31A-173674C50FC7}" type="datetimeFigureOut">
              <a:rPr lang="en-US"/>
              <a:pPr>
                <a:defRPr/>
              </a:pPr>
              <a:t>2/22/2018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524B97A-FBDA-4F5E-9584-552B6967E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75100" y="6254751"/>
            <a:ext cx="3860800" cy="365125"/>
          </a:xfrm>
        </p:spPr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D8CAC3-1329-4E72-AAEA-93C57BD96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8667" y="6254751"/>
            <a:ext cx="2844800" cy="365125"/>
          </a:xfrm>
        </p:spPr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7B15A251-5B7F-4EFF-A4E7-9B9D89AD98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8411318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8947859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B4C6DF92-1E12-4D9B-B440-33328830D88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" b="41077"/>
          <a:stretch>
            <a:fillRect/>
          </a:stretch>
        </p:blipFill>
        <p:spPr bwMode="auto">
          <a:xfrm>
            <a:off x="0" y="620714"/>
            <a:ext cx="12192000" cy="144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Y:\Marketing\Designer\Marcom\Design Archive\0_Useful images\0_Corp_Logo\2-colour\2C_horizontal\nuskin hrzntl reg logo.png">
            <a:extLst>
              <a:ext uri="{FF2B5EF4-FFF2-40B4-BE49-F238E27FC236}">
                <a16:creationId xmlns:a16="http://schemas.microsoft.com/office/drawing/2014/main" id="{FED4A1E4-8239-4DD8-B06D-FF8147B3A4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9485" y="5967414"/>
            <a:ext cx="3202516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8BC3D12-18D6-431B-B190-87EE4FDCE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42806513-90E5-4704-9F98-62847E9F2700}" type="datetimeFigureOut">
              <a:rPr lang="en-US"/>
              <a:pPr>
                <a:defRPr/>
              </a:pPr>
              <a:t>2/22/2018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8799A1B-63E5-4742-9CE4-FB30E5271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C6458BA-E379-4174-AB8D-ABCD31525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E85A351E-94F8-4270-BE52-E80079EFCE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0944056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50B8E956-1242-446F-9206-6760F28AD1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77" t="1134" r="11134"/>
          <a:stretch>
            <a:fillRect/>
          </a:stretch>
        </p:blipFill>
        <p:spPr bwMode="auto">
          <a:xfrm>
            <a:off x="10801351" y="0"/>
            <a:ext cx="11747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574965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28801"/>
            <a:ext cx="10574965" cy="44973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803FD14-C071-472D-8CA2-7C6E527CF4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7533" y="6254751"/>
            <a:ext cx="2844800" cy="365125"/>
          </a:xfrm>
        </p:spPr>
        <p:txBody>
          <a:bodyPr/>
          <a:lstStyle>
            <a:lvl1pPr defTabSz="914400" eaLnBrk="0" hangingPunct="0"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392D2507-EFE2-4874-8ADB-3E11C638EE70}" type="datetimeFigureOut">
              <a:rPr lang="en-US"/>
              <a:pPr>
                <a:defRPr/>
              </a:pPr>
              <a:t>2/22/2018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EA9E569-D198-47CE-BE5D-916124395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75100" y="6254751"/>
            <a:ext cx="3860800" cy="365125"/>
          </a:xfrm>
        </p:spPr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4ABBC93-5EEE-4DF2-B29D-BECE701AF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8667" y="6254751"/>
            <a:ext cx="2844800" cy="365125"/>
          </a:xfrm>
        </p:spPr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5FF831CA-41A5-4C0F-98EA-DF61483F13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1703818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1912630B-480E-47A2-B2B2-0EE46C35FE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77" t="1134" r="11134"/>
          <a:stretch>
            <a:fillRect/>
          </a:stretch>
        </p:blipFill>
        <p:spPr bwMode="auto">
          <a:xfrm>
            <a:off x="10801351" y="0"/>
            <a:ext cx="11747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1" y="1628800"/>
            <a:ext cx="5088567" cy="44931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574965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28800"/>
            <a:ext cx="5198368" cy="44931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97931DA-2D9A-4357-8954-2BF56E56C6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7533" y="6254751"/>
            <a:ext cx="2844800" cy="365125"/>
          </a:xfrm>
        </p:spPr>
        <p:txBody>
          <a:bodyPr/>
          <a:lstStyle>
            <a:lvl1pPr defTabSz="914400" eaLnBrk="0" hangingPunct="0"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D945BB41-EC04-4001-8C0E-5BD6719D4FEE}" type="datetimeFigureOut">
              <a:rPr lang="en-US"/>
              <a:pPr>
                <a:defRPr/>
              </a:pPr>
              <a:t>2/22/2018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F1C3269-A69C-4D3E-85D5-F4285B5CA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75100" y="6254751"/>
            <a:ext cx="3860800" cy="365125"/>
          </a:xfrm>
        </p:spPr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0583AA2-8D8D-41B4-87E6-2FEBA1A66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8667" y="6254751"/>
            <a:ext cx="2844800" cy="365125"/>
          </a:xfrm>
        </p:spPr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31F8BC95-7390-498F-844B-7A5B74C7FF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450808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558EA8A0-810E-4332-A602-B2309CDAFAE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77" t="1134" r="11134"/>
          <a:stretch>
            <a:fillRect/>
          </a:stretch>
        </p:blipFill>
        <p:spPr bwMode="auto">
          <a:xfrm>
            <a:off x="10801351" y="0"/>
            <a:ext cx="11747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577187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198368" cy="639762"/>
          </a:xfrm>
        </p:spPr>
        <p:txBody>
          <a:bodyPr anchor="b"/>
          <a:lstStyle>
            <a:lvl1pPr marL="0" indent="0">
              <a:buNone/>
              <a:defRPr sz="2200" b="1">
                <a:solidFill>
                  <a:srgbClr val="94A54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19836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2" y="1535113"/>
            <a:ext cx="5088565" cy="639762"/>
          </a:xfrm>
        </p:spPr>
        <p:txBody>
          <a:bodyPr anchor="b"/>
          <a:lstStyle>
            <a:lvl1pPr marL="0" indent="0">
              <a:buNone/>
              <a:defRPr sz="2200" b="1">
                <a:solidFill>
                  <a:srgbClr val="94A54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2" y="2174875"/>
            <a:ext cx="508856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26B284F-C2EA-4E5C-9536-19A247E11B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7533" y="6254751"/>
            <a:ext cx="2844800" cy="365125"/>
          </a:xfrm>
        </p:spPr>
        <p:txBody>
          <a:bodyPr/>
          <a:lstStyle>
            <a:lvl1pPr defTabSz="914400" eaLnBrk="0" hangingPunct="0"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798964A2-E0A8-4BF2-91D1-0984990F39F3}" type="datetimeFigureOut">
              <a:rPr lang="en-US"/>
              <a:pPr>
                <a:defRPr/>
              </a:pPr>
              <a:t>2/22/2018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5D94907-AAD7-482A-93C6-17078A350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75100" y="6254751"/>
            <a:ext cx="3860800" cy="365125"/>
          </a:xfrm>
        </p:spPr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17F7D78-E1EF-414A-AFA4-B266870D9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8667" y="6254751"/>
            <a:ext cx="2844800" cy="365125"/>
          </a:xfrm>
        </p:spPr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BB2374FD-6F12-498B-94A7-4F48608BAB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213823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08A570CC-5F04-4597-81F2-891B261DB3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77" t="1134" r="11134"/>
          <a:stretch>
            <a:fillRect/>
          </a:stretch>
        </p:blipFill>
        <p:spPr bwMode="auto">
          <a:xfrm>
            <a:off x="10801351" y="0"/>
            <a:ext cx="11747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574965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DBC82-8323-4261-9514-9A5214925A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7533" y="6254751"/>
            <a:ext cx="2844800" cy="365125"/>
          </a:xfrm>
        </p:spPr>
        <p:txBody>
          <a:bodyPr/>
          <a:lstStyle>
            <a:lvl1pPr defTabSz="914400" eaLnBrk="0" hangingPunct="0"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D70D20AA-3019-411F-BCAA-85C1412114BF}" type="datetimeFigureOut">
              <a:rPr lang="en-US"/>
              <a:pPr>
                <a:defRPr/>
              </a:pPr>
              <a:t>2/22/2018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F7DC7-8401-4313-9264-AFE081A3C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75100" y="6254751"/>
            <a:ext cx="3860800" cy="365125"/>
          </a:xfrm>
        </p:spPr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4814D-DBDB-47AB-ABCB-88353F2BE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8667" y="6254751"/>
            <a:ext cx="2844800" cy="365125"/>
          </a:xfrm>
        </p:spPr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6A66059D-A6A9-47A4-B8B0-AC48387967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9339601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574965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6DC4AE0-448E-4CB0-9E2C-C1CA534606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7533" y="6254751"/>
            <a:ext cx="2844800" cy="365125"/>
          </a:xfrm>
        </p:spPr>
        <p:txBody>
          <a:bodyPr/>
          <a:lstStyle>
            <a:lvl1pPr defTabSz="914400" eaLnBrk="0" hangingPunct="0"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A255AEC8-4816-4037-84E3-7E7E277F4B2E}" type="datetimeFigureOut">
              <a:rPr lang="en-US"/>
              <a:pPr>
                <a:defRPr/>
              </a:pPr>
              <a:t>2/22/2018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BC91E79-5A16-4E01-B900-7F5470DB3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75100" y="6254751"/>
            <a:ext cx="3860800" cy="365125"/>
          </a:xfrm>
        </p:spPr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AA91899-1899-4B23-A68F-4F8D00919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8667" y="6254751"/>
            <a:ext cx="2844800" cy="365125"/>
          </a:xfrm>
        </p:spPr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AC72EC66-2EAA-4BAD-BFC2-04C2872559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724230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527C8A11-772A-48D5-A206-A11F4A0EE5B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77" t="1134" r="11134"/>
          <a:stretch>
            <a:fillRect/>
          </a:stretch>
        </p:blipFill>
        <p:spPr bwMode="auto">
          <a:xfrm>
            <a:off x="10801351" y="0"/>
            <a:ext cx="11747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B2942BC-2D84-43E7-8C03-FF97D4105F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7533" y="6254751"/>
            <a:ext cx="2844800" cy="365125"/>
          </a:xfrm>
        </p:spPr>
        <p:txBody>
          <a:bodyPr/>
          <a:lstStyle>
            <a:lvl1pPr defTabSz="914400" eaLnBrk="0" hangingPunct="0"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2B7F2A87-2DA1-460D-AE32-55F5767C9757}" type="datetimeFigureOut">
              <a:rPr lang="en-US"/>
              <a:pPr>
                <a:defRPr/>
              </a:pPr>
              <a:t>2/22/2018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2DD727F-4741-45EA-B6A9-8A8B77157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75100" y="6254751"/>
            <a:ext cx="3860800" cy="365125"/>
          </a:xfrm>
        </p:spPr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1C9CF33-BD1C-4F73-AFB9-F8990303C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8667" y="6254751"/>
            <a:ext cx="2844800" cy="365125"/>
          </a:xfrm>
        </p:spPr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F1F28373-1E4C-4548-9567-01738EA064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971958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9E814BB-A00D-47E3-BA3D-B8DECDFD74A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D631325-FCE2-40B4-B46E-844E44B647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DA02E-E929-465A-9F98-CADDF649BE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79551" y="62547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457200" eaLnBrk="1" hangingPunct="1">
              <a:defRPr sz="1200">
                <a:solidFill>
                  <a:srgbClr val="898989"/>
                </a:solidFill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6B853495-ED47-43EB-8878-F6856D1AE81F}" type="datetimeFigureOut">
              <a:rPr lang="en-US"/>
              <a:pPr>
                <a:defRPr/>
              </a:pPr>
              <a:t>2/22/2018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8B807-3405-49A5-B3AA-2640DABFE7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47117" y="62547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1A09B-7C15-48BE-8541-4AB49ED15C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30684" y="62547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200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75E0151-42B8-4165-8C84-A30482107D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2965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 spd="slow">
    <p:push dir="u"/>
  </p:transition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595959"/>
          </a:solidFill>
          <a:latin typeface="Arial" panose="020B0604020202020204" pitchFamily="34" charset="0"/>
          <a:ea typeface="ＭＳ Ｐゴシック" charset="-128"/>
          <a:cs typeface="Arial" panose="020B0604020202020204" pitchFamily="34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595959"/>
          </a:solidFill>
          <a:latin typeface="Arial" charset="0"/>
          <a:ea typeface="ＭＳ Ｐゴシック" charset="-128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595959"/>
          </a:solidFill>
          <a:latin typeface="Arial" charset="0"/>
          <a:ea typeface="ＭＳ Ｐゴシック" charset="-128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595959"/>
          </a:solidFill>
          <a:latin typeface="Arial" charset="0"/>
          <a:ea typeface="ＭＳ Ｐゴシック" charset="-128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595959"/>
          </a:solidFill>
          <a:latin typeface="Arial" charset="0"/>
          <a:ea typeface="ＭＳ Ｐゴシック" charset="-128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404040"/>
          </a:solidFill>
          <a:latin typeface="Arial" panose="020B0604020202020204" pitchFamily="34" charset="0"/>
          <a:ea typeface="ＭＳ Ｐゴシック" charset="-128"/>
          <a:cs typeface="Arial" panose="020B0604020202020204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404040"/>
          </a:solidFill>
          <a:latin typeface="Arial" panose="020B0604020202020204" pitchFamily="34" charset="0"/>
          <a:ea typeface="ＭＳ Ｐゴシック" charset="-128"/>
          <a:cs typeface="Arial" panose="020B0604020202020204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404040"/>
          </a:solidFill>
          <a:latin typeface="Arial" panose="020B0604020202020204" pitchFamily="34" charset="0"/>
          <a:ea typeface="ＭＳ Ｐゴシック" charset="-128"/>
          <a:cs typeface="Arial" panose="020B0604020202020204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rgbClr val="404040"/>
          </a:solidFill>
          <a:latin typeface="Arial" panose="020B0604020202020204" pitchFamily="34" charset="0"/>
          <a:ea typeface="ＭＳ Ｐゴシック" charset="-128"/>
          <a:cs typeface="Arial" panose="020B0604020202020204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rgbClr val="404040"/>
          </a:solidFill>
          <a:latin typeface="Arial" panose="020B0604020202020204" pitchFamily="34" charset="0"/>
          <a:ea typeface="ＭＳ Ｐゴシック" charset="-128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A175D87-3014-4D1B-A695-B2B2CE88A4B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65D560E-CB5B-42BB-B9E3-878C8334F7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59A6F-452A-4EC3-A242-7052901EA1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79551" y="62547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457200" eaLnBrk="1" hangingPunct="1">
              <a:defRPr sz="1200">
                <a:solidFill>
                  <a:srgbClr val="898989"/>
                </a:solidFill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CB6E3E12-1B53-45B8-83E5-FE94A44E2C09}" type="datetimeFigureOut">
              <a:rPr lang="en-US"/>
              <a:pPr>
                <a:defRPr/>
              </a:pPr>
              <a:t>2/22/2018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1FE5C-7292-47D5-980E-361118B76C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47117" y="62547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4756D7-B7BB-4FCC-975A-AF49DD6FA8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30684" y="62547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200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C9B3BCFA-A881-49EB-B790-40A42D593B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0280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ransition spd="slow">
    <p:push dir="u"/>
  </p:transition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595959"/>
          </a:solidFill>
          <a:latin typeface="Arial" panose="020B0604020202020204" pitchFamily="34" charset="0"/>
          <a:ea typeface="ＭＳ Ｐゴシック" charset="-128"/>
          <a:cs typeface="Arial" panose="020B0604020202020204" pitchFamily="34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595959"/>
          </a:solidFill>
          <a:latin typeface="Arial" charset="0"/>
          <a:ea typeface="ＭＳ Ｐゴシック" charset="-128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595959"/>
          </a:solidFill>
          <a:latin typeface="Arial" charset="0"/>
          <a:ea typeface="ＭＳ Ｐゴシック" charset="-128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595959"/>
          </a:solidFill>
          <a:latin typeface="Arial" charset="0"/>
          <a:ea typeface="ＭＳ Ｐゴシック" charset="-128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595959"/>
          </a:solidFill>
          <a:latin typeface="Arial" charset="0"/>
          <a:ea typeface="ＭＳ Ｐゴシック" charset="-128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404040"/>
          </a:solidFill>
          <a:latin typeface="Arial" panose="020B0604020202020204" pitchFamily="34" charset="0"/>
          <a:ea typeface="ＭＳ Ｐゴシック" charset="-128"/>
          <a:cs typeface="Arial" panose="020B0604020202020204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404040"/>
          </a:solidFill>
          <a:latin typeface="Arial" panose="020B0604020202020204" pitchFamily="34" charset="0"/>
          <a:ea typeface="ＭＳ Ｐゴシック" charset="-128"/>
          <a:cs typeface="Arial" panose="020B0604020202020204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404040"/>
          </a:solidFill>
          <a:latin typeface="Arial" panose="020B0604020202020204" pitchFamily="34" charset="0"/>
          <a:ea typeface="ＭＳ Ｐゴシック" charset="-128"/>
          <a:cs typeface="Arial" panose="020B0604020202020204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rgbClr val="404040"/>
          </a:solidFill>
          <a:latin typeface="Arial" panose="020B0604020202020204" pitchFamily="34" charset="0"/>
          <a:ea typeface="ＭＳ Ｐゴシック" charset="-128"/>
          <a:cs typeface="Arial" panose="020B0604020202020204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rgbClr val="404040"/>
          </a:solidFill>
          <a:latin typeface="Arial" panose="020B0604020202020204" pitchFamily="34" charset="0"/>
          <a:ea typeface="ＭＳ Ｐゴシック" charset="-128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D0A436-999B-48D2-92AE-E4826D242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26" y="3484562"/>
            <a:ext cx="5323940" cy="2973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Rectangle 2">
            <a:extLst>
              <a:ext uri="{FF2B5EF4-FFF2-40B4-BE49-F238E27FC236}">
                <a16:creationId xmlns:a16="http://schemas.microsoft.com/office/drawing/2014/main" id="{CA98C3A2-00B8-4228-ACF6-CD8495BE7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884689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nl-BE" b="1" dirty="0">
                <a:solidFill>
                  <a:srgbClr val="FFFFFF"/>
                </a:solidFill>
              </a:rPr>
              <a:t>2. Dispositivo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5019D66-DE14-4B2F-ABF8-996C20D5934F}"/>
              </a:ext>
            </a:extLst>
          </p:cNvPr>
          <p:cNvSpPr txBox="1">
            <a:spLocks/>
          </p:cNvSpPr>
          <p:nvPr/>
        </p:nvSpPr>
        <p:spPr>
          <a:xfrm>
            <a:off x="2130425" y="115888"/>
            <a:ext cx="7931150" cy="760412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595959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595959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595959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595959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595959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nl-BE" sz="2800" b="1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  <a:ea typeface="ＭＳ Ｐゴシック" pitchFamily="34" charset="-128"/>
                <a:cs typeface="Arial" charset="0"/>
              </a:rPr>
              <a:t>Eerste ADR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320C304E-9E94-4EA1-BFB9-951951E39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2020" y="3849705"/>
            <a:ext cx="340598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rgbClr val="40404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rgbClr val="40404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rgbClr val="40404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rgbClr val="40404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nl-BE" sz="2400" dirty="0"/>
              <a:t>en die </a:t>
            </a:r>
            <a:r>
              <a:rPr lang="nl-BE" sz="2400" b="1" dirty="0">
                <a:solidFill>
                  <a:srgbClr val="9BBB59">
                    <a:lumMod val="75000"/>
                  </a:srgbClr>
                </a:solidFill>
                <a:latin typeface="Arial" charset="0"/>
                <a:cs typeface="Arial" charset="0"/>
              </a:rPr>
              <a:t>volledig betaald en verzonden</a:t>
            </a:r>
            <a:r>
              <a:rPr lang="nl-BE" sz="2400" dirty="0"/>
              <a:t> is.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57EC1C-759E-4669-8F8A-E3C413C451B0}"/>
              </a:ext>
            </a:extLst>
          </p:cNvPr>
          <p:cNvSpPr txBox="1"/>
          <p:nvPr/>
        </p:nvSpPr>
        <p:spPr>
          <a:xfrm rot="10800000" flipV="1">
            <a:off x="1157679" y="994479"/>
            <a:ext cx="43119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l-BE" sz="2400" dirty="0">
                <a:solidFill>
                  <a:srgbClr val="595959"/>
                </a:solidFill>
                <a:latin typeface="Arial" charset="0"/>
                <a:ea typeface="ＭＳ Ｐゴシック" panose="020B0600070205080204" pitchFamily="34" charset="-128"/>
              </a:rPr>
              <a:t>Een</a:t>
            </a:r>
            <a:r>
              <a:rPr lang="nl-BE" sz="2400" dirty="0">
                <a:solidFill>
                  <a:prstClr val="black"/>
                </a:solidFill>
                <a:latin typeface="Arial" charset="0"/>
                <a:ea typeface="ＭＳ Ｐゴシック" panose="020B0600070205080204" pitchFamily="34" charset="-128"/>
              </a:rPr>
              <a:t> </a:t>
            </a:r>
            <a:r>
              <a:rPr lang="nl-BE" sz="2400" b="1" dirty="0">
                <a:solidFill>
                  <a:srgbClr val="9BBB59">
                    <a:lumMod val="75000"/>
                  </a:srgbClr>
                </a:solidFill>
                <a:latin typeface="Arial" charset="0"/>
                <a:ea typeface="ＭＳ Ｐゴシック" panose="020B0600070205080204" pitchFamily="34" charset="-128"/>
              </a:rPr>
              <a:t>ADR-bestelling met een nieuw SCS-gecertificeerd product</a:t>
            </a:r>
            <a:r>
              <a:rPr lang="nl-BE" sz="2400" dirty="0">
                <a:solidFill>
                  <a:srgbClr val="595959"/>
                </a:solidFill>
                <a:latin typeface="Arial" charset="0"/>
                <a:ea typeface="ＭＳ Ｐゴシック" panose="020B0600070205080204" pitchFamily="34" charset="-128"/>
              </a:rPr>
              <a:t> (</a:t>
            </a:r>
            <a:r>
              <a:rPr lang="nl-BE" sz="2400" dirty="0" err="1">
                <a:solidFill>
                  <a:srgbClr val="595959"/>
                </a:solidFill>
                <a:latin typeface="Arial" charset="0"/>
                <a:ea typeface="ＭＳ Ｐゴシック" panose="020B0600070205080204" pitchFamily="34" charset="-128"/>
              </a:rPr>
              <a:t>LifePak</a:t>
            </a:r>
            <a:r>
              <a:rPr lang="nl-BE" sz="2400" dirty="0">
                <a:solidFill>
                  <a:srgbClr val="595959"/>
                </a:solidFill>
                <a:latin typeface="Arial" charset="0"/>
                <a:ea typeface="ＭＳ Ｐゴシック" panose="020B0600070205080204" pitchFamily="34" charset="-128"/>
              </a:rPr>
              <a:t>+ en </a:t>
            </a:r>
            <a:r>
              <a:rPr lang="nl-BE" sz="2400" dirty="0" err="1">
                <a:solidFill>
                  <a:srgbClr val="595959"/>
                </a:solidFill>
                <a:latin typeface="Arial" charset="0"/>
                <a:ea typeface="ＭＳ Ｐゴシック" panose="020B0600070205080204" pitchFamily="34" charset="-128"/>
              </a:rPr>
              <a:t>JVi</a:t>
            </a:r>
            <a:r>
              <a:rPr lang="nl-BE" sz="2400" dirty="0">
                <a:solidFill>
                  <a:srgbClr val="595959"/>
                </a:solidFill>
                <a:latin typeface="Arial" charset="0"/>
                <a:ea typeface="ＭＳ Ｐゴシック" panose="020B0600070205080204" pitchFamily="34" charset="-128"/>
              </a:rPr>
              <a:t>), </a:t>
            </a:r>
          </a:p>
        </p:txBody>
      </p:sp>
      <p:pic>
        <p:nvPicPr>
          <p:cNvPr id="24584" name="Picture 14" descr="C:\Users\BKiss\Desktop\scs.jpg">
            <a:extLst>
              <a:ext uri="{FF2B5EF4-FFF2-40B4-BE49-F238E27FC236}">
                <a16:creationId xmlns:a16="http://schemas.microsoft.com/office/drawing/2014/main" id="{3D468027-C3F0-48A1-A7C3-5C64FFA40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9" y="682626"/>
            <a:ext cx="22383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A364E4A-B569-4511-9E34-CCFD1B61BD92}"/>
              </a:ext>
            </a:extLst>
          </p:cNvPr>
          <p:cNvSpPr/>
          <p:nvPr/>
        </p:nvSpPr>
        <p:spPr>
          <a:xfrm>
            <a:off x="3719736" y="2516519"/>
            <a:ext cx="68503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l-BE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die</a:t>
            </a:r>
            <a:r>
              <a:rPr lang="nl-BE" sz="2400" dirty="0"/>
              <a:t> </a:t>
            </a:r>
            <a:r>
              <a:rPr lang="nl-BE" sz="2400" b="1" dirty="0">
                <a:solidFill>
                  <a:srgbClr val="9BBB59">
                    <a:lumMod val="75000"/>
                  </a:srgbClr>
                </a:solidFill>
                <a:latin typeface="Arial" charset="0"/>
                <a:ea typeface="ＭＳ Ｐゴシック" panose="020B0600070205080204" pitchFamily="34" charset="-128"/>
              </a:rPr>
              <a:t>binnen de juiste termijn gekoppeld</a:t>
            </a:r>
            <a:r>
              <a:rPr lang="nl-BE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wordt aan een nieuw </a:t>
            </a:r>
            <a:r>
              <a:rPr lang="nl-BE" sz="2400" b="1" dirty="0">
                <a:solidFill>
                  <a:srgbClr val="9BBB59">
                    <a:lumMod val="75000"/>
                  </a:srgbClr>
                </a:solidFill>
                <a:latin typeface="Arial" charset="0"/>
                <a:ea typeface="ＭＳ Ｐゴシック" panose="020B0600070205080204" pitchFamily="34" charset="-128"/>
              </a:rPr>
              <a:t>Scan Card-nummer*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92E669-C084-4D93-842D-C96737713A9B}"/>
              </a:ext>
            </a:extLst>
          </p:cNvPr>
          <p:cNvSpPr txBox="1"/>
          <p:nvPr/>
        </p:nvSpPr>
        <p:spPr>
          <a:xfrm>
            <a:off x="318781" y="6542501"/>
            <a:ext cx="105533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*Om mee te tellen, moet de Scan Card gebruikt worden voor een scan en moet de scanner waarmee de scan uitgevoerd is, gesynchroniseerd worden.</a:t>
            </a:r>
          </a:p>
        </p:txBody>
      </p:sp>
    </p:spTree>
    <p:extLst>
      <p:ext uri="{BB962C8B-B14F-4D97-AF65-F5344CB8AC3E}">
        <p14:creationId xmlns:p14="http://schemas.microsoft.com/office/powerpoint/2010/main" val="18711514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1D5FD0E6-4368-4BC5-88E2-DF9B5DB76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876300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nl-BE" b="1">
                <a:solidFill>
                  <a:srgbClr val="FFFFFF"/>
                </a:solidFill>
              </a:rPr>
              <a:t>2. Dispositivo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B373629-9C1F-4582-9973-F66CA7BEDD9A}"/>
              </a:ext>
            </a:extLst>
          </p:cNvPr>
          <p:cNvSpPr txBox="1">
            <a:spLocks/>
          </p:cNvSpPr>
          <p:nvPr/>
        </p:nvSpPr>
        <p:spPr>
          <a:xfrm>
            <a:off x="2130425" y="115888"/>
            <a:ext cx="7931150" cy="760412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595959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595959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595959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595959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595959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nl-BE" sz="2800" b="1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  <a:ea typeface="ＭＳ Ｐゴシック" pitchFamily="34" charset="-128"/>
                <a:cs typeface="Arial" charset="0"/>
              </a:rPr>
              <a:t>Terugkerende ADR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633611A2-DE90-4C3F-8835-B16A71ECC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0026" y="4765768"/>
            <a:ext cx="377398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rgbClr val="40404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rgbClr val="40404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rgbClr val="40404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rgbClr val="40404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nl-BE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 die </a:t>
            </a:r>
            <a:r>
              <a:rPr lang="nl-BE" sz="2400" b="1" dirty="0">
                <a:solidFill>
                  <a:srgbClr val="9BBB59">
                    <a:lumMod val="75000"/>
                  </a:srgbClr>
                </a:solidFill>
                <a:latin typeface="Arial" charset="0"/>
                <a:cs typeface="Arial" charset="0"/>
              </a:rPr>
              <a:t>volledig betaald en verzonden</a:t>
            </a:r>
            <a:r>
              <a:rPr lang="nl-BE" sz="2400" dirty="0"/>
              <a:t> </a:t>
            </a:r>
            <a:r>
              <a:rPr lang="nl-BE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A5661E-8FCB-41DE-9C40-ED8131152ED4}"/>
              </a:ext>
            </a:extLst>
          </p:cNvPr>
          <p:cNvSpPr txBox="1"/>
          <p:nvPr/>
        </p:nvSpPr>
        <p:spPr>
          <a:xfrm>
            <a:off x="4104315" y="2459872"/>
            <a:ext cx="56353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l-B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panose="020B0600070205080204" pitchFamily="34" charset="-128"/>
                <a:cs typeface="Arial" charset="0"/>
              </a:rPr>
              <a:t>die volgt op een eerste ADR met een</a:t>
            </a:r>
            <a:r>
              <a:rPr lang="nl-BE" sz="2400" dirty="0">
                <a:solidFill>
                  <a:prstClr val="black"/>
                </a:solidFill>
                <a:latin typeface="Arial" charset="0"/>
                <a:ea typeface="ＭＳ Ｐゴシック" panose="020B0600070205080204" pitchFamily="34" charset="-128"/>
                <a:cs typeface="Arial" charset="0"/>
              </a:rPr>
              <a:t> </a:t>
            </a:r>
            <a:r>
              <a:rPr lang="nl-BE" sz="2400" b="1" dirty="0">
                <a:solidFill>
                  <a:srgbClr val="9BBB59">
                    <a:lumMod val="75000"/>
                  </a:srgbClr>
                </a:solidFill>
                <a:latin typeface="Arial" charset="0"/>
                <a:ea typeface="ＭＳ Ｐゴシック" panose="020B0600070205080204" pitchFamily="34" charset="-128"/>
                <a:cs typeface="Arial" charset="0"/>
              </a:rPr>
              <a:t>Scan Card die in aanmerking komt voor een gratis vervolgscan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5BCB0F-987A-4D86-958E-97CB9DF92090}"/>
              </a:ext>
            </a:extLst>
          </p:cNvPr>
          <p:cNvSpPr txBox="1"/>
          <p:nvPr/>
        </p:nvSpPr>
        <p:spPr>
          <a:xfrm rot="10800000" flipV="1">
            <a:off x="1367405" y="994479"/>
            <a:ext cx="394119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l-BE" sz="2400" dirty="0">
                <a:solidFill>
                  <a:srgbClr val="595959"/>
                </a:solidFill>
                <a:latin typeface="Arial" charset="0"/>
                <a:ea typeface="ＭＳ Ｐゴシック" panose="020B0600070205080204" pitchFamily="34" charset="-128"/>
              </a:rPr>
              <a:t>Een</a:t>
            </a:r>
            <a:r>
              <a:rPr lang="nl-BE" sz="2400" dirty="0">
                <a:latin typeface="Arial" charset="0"/>
                <a:ea typeface="ＭＳ Ｐゴシック" panose="020B0600070205080204" pitchFamily="34" charset="-128"/>
              </a:rPr>
              <a:t> </a:t>
            </a:r>
            <a:r>
              <a:rPr lang="nl-BE" sz="2400" b="1" dirty="0">
                <a:solidFill>
                  <a:srgbClr val="9BBB59">
                    <a:lumMod val="75000"/>
                  </a:srgbClr>
                </a:solidFill>
                <a:latin typeface="Arial" charset="0"/>
                <a:ea typeface="ＭＳ Ｐゴシック" panose="020B0600070205080204" pitchFamily="34" charset="-128"/>
              </a:rPr>
              <a:t>ADR-bestelling met een SCS-gecertificeerd product</a:t>
            </a:r>
            <a:r>
              <a:rPr lang="nl-BE" sz="2400" dirty="0">
                <a:solidFill>
                  <a:srgbClr val="595959"/>
                </a:solidFill>
                <a:latin typeface="Arial" charset="0"/>
                <a:ea typeface="ＭＳ Ｐゴシック" panose="020B0600070205080204" pitchFamily="34" charset="-128"/>
              </a:rPr>
              <a:t> (</a:t>
            </a:r>
            <a:r>
              <a:rPr lang="nl-BE" sz="2400" dirty="0" err="1">
                <a:solidFill>
                  <a:srgbClr val="595959"/>
                </a:solidFill>
                <a:latin typeface="Arial" charset="0"/>
                <a:ea typeface="ＭＳ Ｐゴシック" panose="020B0600070205080204" pitchFamily="34" charset="-128"/>
              </a:rPr>
              <a:t>LifePak</a:t>
            </a:r>
            <a:r>
              <a:rPr lang="nl-BE" sz="2400" dirty="0">
                <a:solidFill>
                  <a:srgbClr val="595959"/>
                </a:solidFill>
                <a:latin typeface="Arial" charset="0"/>
                <a:ea typeface="ＭＳ Ｐゴシック" panose="020B0600070205080204" pitchFamily="34" charset="-128"/>
              </a:rPr>
              <a:t>+ of </a:t>
            </a:r>
            <a:r>
              <a:rPr lang="nl-BE" sz="2400" dirty="0" err="1">
                <a:solidFill>
                  <a:srgbClr val="595959"/>
                </a:solidFill>
                <a:latin typeface="Arial" charset="0"/>
                <a:ea typeface="ＭＳ Ｐゴシック" panose="020B0600070205080204" pitchFamily="34" charset="-128"/>
              </a:rPr>
              <a:t>JVi</a:t>
            </a:r>
            <a:r>
              <a:rPr lang="nl-BE" sz="2400" dirty="0">
                <a:solidFill>
                  <a:srgbClr val="595959"/>
                </a:solidFill>
                <a:latin typeface="Arial" charset="0"/>
                <a:ea typeface="ＭＳ Ｐゴシック" panose="020B0600070205080204" pitchFamily="34" charset="-128"/>
              </a:rPr>
              <a:t>), </a:t>
            </a:r>
          </a:p>
        </p:txBody>
      </p:sp>
      <p:pic>
        <p:nvPicPr>
          <p:cNvPr id="24583" name="Picture 12" descr="image003">
            <a:extLst>
              <a:ext uri="{FF2B5EF4-FFF2-40B4-BE49-F238E27FC236}">
                <a16:creationId xmlns:a16="http://schemas.microsoft.com/office/drawing/2014/main" id="{D53C5899-EB2E-43E0-9E72-7170A5A02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1" y="4130637"/>
            <a:ext cx="7585885" cy="232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14" descr="C:\Users\BKiss\Desktop\scs.jpg">
            <a:extLst>
              <a:ext uri="{FF2B5EF4-FFF2-40B4-BE49-F238E27FC236}">
                <a16:creationId xmlns:a16="http://schemas.microsoft.com/office/drawing/2014/main" id="{AD53D0CD-0711-47D0-AA6A-F274F05FD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9" y="682626"/>
            <a:ext cx="22383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81729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64BB06FD27CB4AB15E62BD7A6A56AC" ma:contentTypeVersion="0" ma:contentTypeDescription="Create a new document." ma:contentTypeScope="" ma:versionID="a0395ce7ebdf092b4cbac847b2ba68d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4E49DB8-49ED-4151-8DB9-D40A31B326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E7E47C-3C6A-4265-8E50-085ECD9328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59884D5-725C-42F1-BE72-98AC48DE982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100</Words>
  <Application>Microsoft Office PowerPoint</Application>
  <PresentationFormat>Widescreen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ＭＳ Ｐゴシック</vt:lpstr>
      <vt:lpstr>Arial</vt:lpstr>
      <vt:lpstr>Calibri</vt:lpstr>
      <vt:lpstr>Custom Design</vt:lpstr>
      <vt:lpstr>1_Custom Design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Erika Mózes-Bucs</dc:creator>
  <cp:lastModifiedBy>Erika Mózes-Bucs</cp:lastModifiedBy>
  <cp:revision>9</cp:revision>
  <dcterms:created xsi:type="dcterms:W3CDTF">2018-02-16T21:02:44Z</dcterms:created>
  <dcterms:modified xsi:type="dcterms:W3CDTF">2018-02-22T09:33:10Z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0x010100C364BB06FD27CB4AB15E62BD7A6A56AC</vt:lpwstr>
  </property>
</Properties>
</file>