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5"/>
  </p:notesMasterIdLst>
  <p:handoutMasterIdLst>
    <p:handoutMasterId r:id="rId16"/>
  </p:handoutMasterIdLst>
  <p:sldIdLst>
    <p:sldId id="394" r:id="rId2"/>
    <p:sldId id="448" r:id="rId3"/>
    <p:sldId id="449" r:id="rId4"/>
    <p:sldId id="450" r:id="rId5"/>
    <p:sldId id="451" r:id="rId6"/>
    <p:sldId id="452" r:id="rId7"/>
    <p:sldId id="460" r:id="rId8"/>
    <p:sldId id="453" r:id="rId9"/>
    <p:sldId id="455" r:id="rId10"/>
    <p:sldId id="461" r:id="rId11"/>
    <p:sldId id="457" r:id="rId12"/>
    <p:sldId id="458" r:id="rId13"/>
    <p:sldId id="459" r:id="rId14"/>
  </p:sldIdLst>
  <p:sldSz cx="9144000" cy="5143500" type="screen16x9"/>
  <p:notesSz cx="6807200" cy="9939338"/>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modifyVerifier cryptProviderType="rsaFull" cryptAlgorithmClass="hash" cryptAlgorithmType="typeAny" cryptAlgorithmSid="4" spinCount="100000" saltData="JEwFQH0Ys2O6oy6vw+Kijw==" hashData="+vdi+5QEGXtd0xJVwIQh/Wog7hA="/>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C. Holley" initials="KH"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569"/>
    <a:srgbClr val="D04391"/>
    <a:srgbClr val="696969"/>
    <a:srgbClr val="85AE80"/>
    <a:srgbClr val="DFCD7B"/>
    <a:srgbClr val="45A6BC"/>
    <a:srgbClr val="D04591"/>
    <a:srgbClr val="007297"/>
    <a:srgbClr val="77777A"/>
    <a:srgbClr val="ADD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80000" autoAdjust="0"/>
  </p:normalViewPr>
  <p:slideViewPr>
    <p:cSldViewPr snapToGrid="0" snapToObjects="1">
      <p:cViewPr>
        <p:scale>
          <a:sx n="66" d="100"/>
          <a:sy n="66" d="100"/>
        </p:scale>
        <p:origin x="-1584" y="-8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5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403" cy="49782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56" y="0"/>
            <a:ext cx="2950403" cy="497823"/>
          </a:xfrm>
          <a:prstGeom prst="rect">
            <a:avLst/>
          </a:prstGeom>
        </p:spPr>
        <p:txBody>
          <a:bodyPr vert="horz" lIns="91440" tIns="45720" rIns="91440" bIns="45720" rtlCol="0"/>
          <a:lstStyle>
            <a:lvl1pPr algn="r">
              <a:defRPr sz="1200"/>
            </a:lvl1pPr>
          </a:lstStyle>
          <a:p>
            <a:fld id="{55685E16-50E9-4926-BC0E-C780281BB88E}" type="datetimeFigureOut">
              <a:rPr kumimoji="1" lang="ja-JP" altLang="en-US" smtClean="0"/>
              <a:t>17/11/09</a:t>
            </a:fld>
            <a:endParaRPr kumimoji="1" lang="ja-JP" altLang="en-US"/>
          </a:p>
        </p:txBody>
      </p:sp>
      <p:sp>
        <p:nvSpPr>
          <p:cNvPr id="4" name="フッター プレースホルダー 3"/>
          <p:cNvSpPr>
            <a:spLocks noGrp="1"/>
          </p:cNvSpPr>
          <p:nvPr>
            <p:ph type="ftr" sz="quarter" idx="2"/>
          </p:nvPr>
        </p:nvSpPr>
        <p:spPr>
          <a:xfrm>
            <a:off x="1" y="9439805"/>
            <a:ext cx="2950403" cy="49782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56" y="9439805"/>
            <a:ext cx="2950403" cy="497823"/>
          </a:xfrm>
          <a:prstGeom prst="rect">
            <a:avLst/>
          </a:prstGeom>
        </p:spPr>
        <p:txBody>
          <a:bodyPr vert="horz" lIns="91440" tIns="45720" rIns="91440" bIns="45720" rtlCol="0" anchor="b"/>
          <a:lstStyle>
            <a:lvl1pPr algn="r">
              <a:defRPr sz="1200"/>
            </a:lvl1pPr>
          </a:lstStyle>
          <a:p>
            <a:fld id="{B31DD922-CDD0-4F81-AF4F-5AF6C0E51271}" type="slidenum">
              <a:rPr kumimoji="1" lang="ja-JP" altLang="en-US" smtClean="0"/>
              <a:t>‹#›</a:t>
            </a:fld>
            <a:endParaRPr kumimoji="1" lang="ja-JP" altLang="en-US"/>
          </a:p>
        </p:txBody>
      </p:sp>
    </p:spTree>
    <p:extLst>
      <p:ext uri="{BB962C8B-B14F-4D97-AF65-F5344CB8AC3E}">
        <p14:creationId xmlns:p14="http://schemas.microsoft.com/office/powerpoint/2010/main" val="139958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90488" y="746125"/>
            <a:ext cx="6626225" cy="3727450"/>
          </a:xfrm>
          <a:prstGeom prst="rect">
            <a:avLst/>
          </a:prstGeom>
        </p:spPr>
        <p:txBody>
          <a:bodyPr lIns="92757" tIns="46378" rIns="92757" bIns="46378"/>
          <a:lstStyle/>
          <a:p>
            <a:pPr lvl="0"/>
            <a:endParaRPr/>
          </a:p>
        </p:txBody>
      </p:sp>
      <p:sp>
        <p:nvSpPr>
          <p:cNvPr id="18" name="Shape 18"/>
          <p:cNvSpPr>
            <a:spLocks noGrp="1"/>
          </p:cNvSpPr>
          <p:nvPr>
            <p:ph type="body" sz="quarter" idx="1"/>
          </p:nvPr>
        </p:nvSpPr>
        <p:spPr>
          <a:xfrm>
            <a:off x="907627" y="4721186"/>
            <a:ext cx="4991947" cy="4472702"/>
          </a:xfrm>
          <a:prstGeom prst="rect">
            <a:avLst/>
          </a:prstGeom>
        </p:spPr>
        <p:txBody>
          <a:bodyPr lIns="92757" tIns="46378" rIns="92757" bIns="46378"/>
          <a:lstStyle/>
          <a:p>
            <a:pPr lvl="0"/>
            <a:endParaRPr/>
          </a:p>
        </p:txBody>
      </p:sp>
    </p:spTree>
    <p:extLst>
      <p:ext uri="{BB962C8B-B14F-4D97-AF65-F5344CB8AC3E}">
        <p14:creationId xmlns:p14="http://schemas.microsoft.com/office/powerpoint/2010/main" val="2820528855"/>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28658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fld id="{360CBC16-399F-4554-A85D-75262CBCA131}" type="slidenum">
              <a:rPr kumimoji="1" lang="ja-JP" altLang="en-US" smtClean="0"/>
              <a:t>11</a:t>
            </a:fld>
            <a:endParaRPr kumimoji="1" lang="ja-JP" altLang="en-US"/>
          </a:p>
        </p:txBody>
      </p:sp>
    </p:spTree>
    <p:extLst>
      <p:ext uri="{BB962C8B-B14F-4D97-AF65-F5344CB8AC3E}">
        <p14:creationId xmlns:p14="http://schemas.microsoft.com/office/powerpoint/2010/main" val="30302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fld id="{360CBC16-399F-4554-A85D-75262CBCA131}" type="slidenum">
              <a:rPr kumimoji="1" lang="ja-JP" altLang="en-US" smtClean="0"/>
              <a:t>12</a:t>
            </a:fld>
            <a:endParaRPr kumimoji="1" lang="ja-JP" altLang="en-US"/>
          </a:p>
        </p:txBody>
      </p:sp>
    </p:spTree>
    <p:extLst>
      <p:ext uri="{BB962C8B-B14F-4D97-AF65-F5344CB8AC3E}">
        <p14:creationId xmlns:p14="http://schemas.microsoft.com/office/powerpoint/2010/main" val="30302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a:xfrm>
            <a:off x="3855838" y="9440646"/>
            <a:ext cx="2949787" cy="496967"/>
          </a:xfrm>
          <a:prstGeom prst="rect">
            <a:avLst/>
          </a:prstGeom>
        </p:spPr>
        <p:txBody>
          <a:bodyPr/>
          <a:lstStyle/>
          <a:p>
            <a:fld id="{AE8EB76C-F2B8-4785-A252-239011AB9D64}"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89347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fld id="{360CBC16-399F-4554-A85D-75262CBCA131}" type="slidenum">
              <a:rPr kumimoji="1" lang="ja-JP" altLang="en-US" smtClean="0"/>
              <a:t>2</a:t>
            </a:fld>
            <a:endParaRPr kumimoji="1" lang="ja-JP" altLang="en-US"/>
          </a:p>
        </p:txBody>
      </p:sp>
    </p:spTree>
    <p:extLst>
      <p:ext uri="{BB962C8B-B14F-4D97-AF65-F5344CB8AC3E}">
        <p14:creationId xmlns:p14="http://schemas.microsoft.com/office/powerpoint/2010/main" val="30302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fld id="{360CBC16-399F-4554-A85D-75262CBCA131}" type="slidenum">
              <a:rPr kumimoji="1" lang="ja-JP" altLang="en-US" smtClean="0"/>
              <a:t>3</a:t>
            </a:fld>
            <a:endParaRPr kumimoji="1" lang="ja-JP" altLang="en-US"/>
          </a:p>
        </p:txBody>
      </p:sp>
    </p:spTree>
    <p:extLst>
      <p:ext uri="{BB962C8B-B14F-4D97-AF65-F5344CB8AC3E}">
        <p14:creationId xmlns:p14="http://schemas.microsoft.com/office/powerpoint/2010/main" val="30302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fld id="{360CBC16-399F-4554-A85D-75262CBCA131}" type="slidenum">
              <a:rPr kumimoji="1" lang="ja-JP" altLang="en-US" smtClean="0"/>
              <a:t>4</a:t>
            </a:fld>
            <a:endParaRPr kumimoji="1" lang="ja-JP" altLang="en-US"/>
          </a:p>
        </p:txBody>
      </p:sp>
    </p:spTree>
    <p:extLst>
      <p:ext uri="{BB962C8B-B14F-4D97-AF65-F5344CB8AC3E}">
        <p14:creationId xmlns:p14="http://schemas.microsoft.com/office/powerpoint/2010/main" val="30302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fld id="{360CBC16-399F-4554-A85D-75262CBCA131}" type="slidenum">
              <a:rPr kumimoji="1" lang="ja-JP" altLang="en-US" smtClean="0"/>
              <a:t>5</a:t>
            </a:fld>
            <a:endParaRPr kumimoji="1" lang="ja-JP" altLang="en-US"/>
          </a:p>
        </p:txBody>
      </p:sp>
    </p:spTree>
    <p:extLst>
      <p:ext uri="{BB962C8B-B14F-4D97-AF65-F5344CB8AC3E}">
        <p14:creationId xmlns:p14="http://schemas.microsoft.com/office/powerpoint/2010/main" val="30302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fld id="{360CBC16-399F-4554-A85D-75262CBCA131}" type="slidenum">
              <a:rPr kumimoji="1" lang="ja-JP" altLang="en-US" smtClean="0"/>
              <a:t>6</a:t>
            </a:fld>
            <a:endParaRPr kumimoji="1" lang="ja-JP" altLang="en-US"/>
          </a:p>
        </p:txBody>
      </p:sp>
    </p:spTree>
    <p:extLst>
      <p:ext uri="{BB962C8B-B14F-4D97-AF65-F5344CB8AC3E}">
        <p14:creationId xmlns:p14="http://schemas.microsoft.com/office/powerpoint/2010/main" val="30302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fld id="{360CBC16-399F-4554-A85D-75262CBCA131}" type="slidenum">
              <a:rPr kumimoji="1" lang="ja-JP" altLang="en-US" smtClean="0"/>
              <a:t>8</a:t>
            </a:fld>
            <a:endParaRPr kumimoji="1" lang="ja-JP" altLang="en-US"/>
          </a:p>
        </p:txBody>
      </p:sp>
    </p:spTree>
    <p:extLst>
      <p:ext uri="{BB962C8B-B14F-4D97-AF65-F5344CB8AC3E}">
        <p14:creationId xmlns:p14="http://schemas.microsoft.com/office/powerpoint/2010/main" val="30302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fld id="{360CBC16-399F-4554-A85D-75262CBCA131}" type="slidenum">
              <a:rPr kumimoji="1" lang="ja-JP" altLang="en-US" smtClean="0"/>
              <a:t>9</a:t>
            </a:fld>
            <a:endParaRPr kumimoji="1" lang="ja-JP" altLang="en-US"/>
          </a:p>
        </p:txBody>
      </p:sp>
    </p:spTree>
    <p:extLst>
      <p:ext uri="{BB962C8B-B14F-4D97-AF65-F5344CB8AC3E}">
        <p14:creationId xmlns:p14="http://schemas.microsoft.com/office/powerpoint/2010/main" val="30302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8178" y="745450"/>
            <a:ext cx="6050844" cy="372725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9" y="9440864"/>
            <a:ext cx="2949575" cy="496886"/>
          </a:xfrm>
          <a:prstGeom prst="rect">
            <a:avLst/>
          </a:prstGeom>
        </p:spPr>
        <p:txBody>
          <a:bodyPr/>
          <a:lstStyle/>
          <a:p>
            <a:fld id="{360CBC16-399F-4554-A85D-75262CBCA131}" type="slidenum">
              <a:rPr kumimoji="1" lang="ja-JP" altLang="en-US" smtClean="0"/>
              <a:pPr/>
              <a:t>10</a:t>
            </a:fld>
            <a:endParaRPr kumimoji="1" lang="ja-JP" altLang="en-US"/>
          </a:p>
        </p:txBody>
      </p:sp>
    </p:spTree>
    <p:extLst>
      <p:ext uri="{BB962C8B-B14F-4D97-AF65-F5344CB8AC3E}">
        <p14:creationId xmlns:p14="http://schemas.microsoft.com/office/powerpoint/2010/main" val="30302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LUMISPA-PPT-TEMPLATE-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Picture 5" descr="NS DTBY final logos_1_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7103" y="4193003"/>
            <a:ext cx="772109" cy="624572"/>
          </a:xfrm>
          <a:prstGeom prst="rect">
            <a:avLst/>
          </a:prstGeom>
        </p:spPr>
      </p:pic>
    </p:spTree>
    <p:extLst>
      <p:ext uri="{BB962C8B-B14F-4D97-AF65-F5344CB8AC3E}">
        <p14:creationId xmlns:p14="http://schemas.microsoft.com/office/powerpoint/2010/main" val="38559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LUMISPA-PPT-TEMPLATE-4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24428"/>
          </a:xfrm>
          <a:prstGeom prst="rect">
            <a:avLst/>
          </a:prstGeom>
        </p:spPr>
      </p:pic>
      <p:sp>
        <p:nvSpPr>
          <p:cNvPr id="7"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C620E47-7264-764D-862F-11A6FC7828E5}" type="datetimeFigureOut">
              <a:rPr lang="en-US" smtClean="0"/>
              <a:t>17/11/09</a:t>
            </a:fld>
            <a:endParaRPr lang="en-US"/>
          </a:p>
        </p:txBody>
      </p:sp>
      <p:sp>
        <p:nvSpPr>
          <p:cNvPr id="8"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t>‹#›</a:t>
            </a:fld>
            <a:endParaRPr lang="en-US"/>
          </a:p>
        </p:txBody>
      </p:sp>
      <p:sp>
        <p:nvSpPr>
          <p:cNvPr id="10" name="Rectangle 9"/>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86692" y="4786884"/>
            <a:ext cx="274320" cy="274320"/>
          </a:xfrm>
          <a:prstGeom prst="rect">
            <a:avLst/>
          </a:prstGeom>
        </p:spPr>
      </p:pic>
      <p:sp>
        <p:nvSpPr>
          <p:cNvPr id="14" name="Rectangle 13"/>
          <p:cNvSpPr/>
          <p:nvPr userDrawn="1"/>
        </p:nvSpPr>
        <p:spPr>
          <a:xfrm>
            <a:off x="0" y="3424428"/>
            <a:ext cx="9144000" cy="1719072"/>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Title 1"/>
          <p:cNvSpPr>
            <a:spLocks noGrp="1"/>
          </p:cNvSpPr>
          <p:nvPr>
            <p:ph type="ctrTitle" hasCustomPrompt="1"/>
          </p:nvPr>
        </p:nvSpPr>
        <p:spPr>
          <a:xfrm>
            <a:off x="457852" y="1663750"/>
            <a:ext cx="7772400" cy="1233042"/>
          </a:xfrm>
          <a:prstGeom prst="rect">
            <a:avLst/>
          </a:prstGeom>
        </p:spPr>
        <p:txBody>
          <a:bodyPr/>
          <a:lstStyle>
            <a:lvl1pPr algn="l">
              <a:defRPr sz="4000" baseline="0">
                <a:solidFill>
                  <a:srgbClr val="FFFFFF"/>
                </a:solidFill>
              </a:defRPr>
            </a:lvl1pPr>
          </a:lstStyle>
          <a:p>
            <a:r>
              <a:rPr lang="en-US" dirty="0"/>
              <a:t>PRESENTATION</a:t>
            </a:r>
            <a:br>
              <a:rPr lang="en-US" dirty="0"/>
            </a:br>
            <a:r>
              <a:rPr lang="en-US" dirty="0"/>
              <a:t>SLIDE TITLE</a:t>
            </a:r>
          </a:p>
        </p:txBody>
      </p:sp>
      <p:pic>
        <p:nvPicPr>
          <p:cNvPr id="2" name="Picture 1" descr="NS DTBY final logos_1_color.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46177" y="4040909"/>
            <a:ext cx="960130" cy="776666"/>
          </a:xfrm>
          <a:prstGeom prst="rect">
            <a:avLst/>
          </a:prstGeom>
        </p:spPr>
      </p:pic>
    </p:spTree>
    <p:extLst>
      <p:ext uri="{BB962C8B-B14F-4D97-AF65-F5344CB8AC3E}">
        <p14:creationId xmlns:p14="http://schemas.microsoft.com/office/powerpoint/2010/main" val="749690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descr="LUMISPA-PPT-TEMPLATE-4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709158"/>
          </a:xfrm>
          <a:prstGeom prst="rect">
            <a:avLst/>
          </a:prstGeom>
        </p:spPr>
      </p:pic>
      <p:sp>
        <p:nvSpPr>
          <p:cNvPr id="13" name="Title 1"/>
          <p:cNvSpPr>
            <a:spLocks noGrp="1"/>
          </p:cNvSpPr>
          <p:nvPr>
            <p:ph type="ctrTitle" hasCustomPrompt="1"/>
          </p:nvPr>
        </p:nvSpPr>
        <p:spPr>
          <a:xfrm>
            <a:off x="457852" y="1838869"/>
            <a:ext cx="7772400" cy="632197"/>
          </a:xfrm>
          <a:prstGeom prst="rect">
            <a:avLst/>
          </a:prstGeom>
        </p:spPr>
        <p:txBody>
          <a:bodyPr/>
          <a:lstStyle>
            <a:lvl1pPr algn="l">
              <a:defRPr sz="3200">
                <a:solidFill>
                  <a:srgbClr val="FFFFFF"/>
                </a:solidFill>
              </a:defRPr>
            </a:lvl1pPr>
          </a:lstStyle>
          <a:p>
            <a:r>
              <a:rPr lang="en-US" dirty="0"/>
              <a:t>DIVIDER SLIDE TITLE</a:t>
            </a:r>
          </a:p>
        </p:txBody>
      </p:sp>
      <p:sp>
        <p:nvSpPr>
          <p:cNvPr id="14" name="Subtitle 2"/>
          <p:cNvSpPr>
            <a:spLocks noGrp="1"/>
          </p:cNvSpPr>
          <p:nvPr>
            <p:ph type="subTitle" idx="1" hasCustomPrompt="1"/>
          </p:nvPr>
        </p:nvSpPr>
        <p:spPr>
          <a:xfrm>
            <a:off x="457852" y="2479119"/>
            <a:ext cx="7314548" cy="366443"/>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6" name="Picture 5" descr="NS DTBY final logos_4_FOUNTAIN-blue-02-03-04-0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92788" y="4787226"/>
            <a:ext cx="268224" cy="274320"/>
          </a:xfrm>
          <a:prstGeom prst="rect">
            <a:avLst/>
          </a:prstGeom>
        </p:spPr>
      </p:pic>
    </p:spTree>
    <p:extLst>
      <p:ext uri="{BB962C8B-B14F-4D97-AF65-F5344CB8AC3E}">
        <p14:creationId xmlns:p14="http://schemas.microsoft.com/office/powerpoint/2010/main" val="4260345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descr="LUMISPA-PPT-TEMPLATE-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702848"/>
            <a:ext cx="9144000" cy="440652"/>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C620E47-7264-764D-862F-11A6FC7828E5}" type="datetimeFigureOut">
              <a:rPr lang="en-US" smtClean="0"/>
              <a:t>17/11/09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t>‹#›</a:t>
            </a:fld>
            <a:endParaRPr lang="en-US"/>
          </a:p>
        </p:txBody>
      </p:sp>
      <p:sp>
        <p:nvSpPr>
          <p:cNvPr id="9"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a:t>SLIDE TITLE</a:t>
            </a:r>
          </a:p>
        </p:txBody>
      </p:sp>
      <p:sp>
        <p:nvSpPr>
          <p:cNvPr id="10" name="Content Placeholder 2"/>
          <p:cNvSpPr>
            <a:spLocks noGrp="1"/>
          </p:cNvSpPr>
          <p:nvPr>
            <p:ph idx="1"/>
          </p:nvPr>
        </p:nvSpPr>
        <p:spPr>
          <a:xfrm>
            <a:off x="457200" y="1200150"/>
            <a:ext cx="8229600" cy="3394075"/>
          </a:xfrm>
          <a:prstGeom prst="rect">
            <a:avLst/>
          </a:prstGeom>
        </p:spPr>
        <p:txBody>
          <a:bodyPr/>
          <a:lstStyle>
            <a:lvl1pPr>
              <a:defRPr>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708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LUMISPA-PPT-TEMPLATE-4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a:t>SLIDE TITLE</a:t>
            </a:r>
          </a:p>
        </p:txBody>
      </p:sp>
      <p:sp>
        <p:nvSpPr>
          <p:cNvPr id="3" name="Content Placeholder 2"/>
          <p:cNvSpPr>
            <a:spLocks noGrp="1"/>
          </p:cNvSpPr>
          <p:nvPr>
            <p:ph idx="1"/>
          </p:nvPr>
        </p:nvSpPr>
        <p:spPr>
          <a:xfrm>
            <a:off x="457200" y="1200150"/>
            <a:ext cx="8229600" cy="3394075"/>
          </a:xfrm>
          <a:prstGeom prst="rect">
            <a:avLst/>
          </a:prstGeom>
        </p:spPr>
        <p:txBody>
          <a:bodyPr/>
          <a:lstStyle>
            <a:lvl1pPr>
              <a:defRPr>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7573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LUMISPA-PPT-TEMPLATE-4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descr="NS DTBY final logos_3_FOUNTAIN-white-02-0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4684" y="4195766"/>
            <a:ext cx="769787" cy="769787"/>
          </a:xfrm>
          <a:prstGeom prst="rect">
            <a:avLst/>
          </a:prstGeom>
        </p:spPr>
      </p:pic>
    </p:spTree>
    <p:extLst>
      <p:ext uri="{BB962C8B-B14F-4D97-AF65-F5344CB8AC3E}">
        <p14:creationId xmlns:p14="http://schemas.microsoft.com/office/powerpoint/2010/main" val="3760395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4767263"/>
            <a:ext cx="2133600" cy="273844"/>
          </a:xfrm>
          <a:prstGeom prst="rect">
            <a:avLst/>
          </a:prstGeom>
        </p:spPr>
        <p:txBody>
          <a:bodyPr/>
          <a:lstStyle/>
          <a:p>
            <a:fld id="{2612C110-1E69-4EA1-BE70-8FFDB6ED6292}" type="datetimeFigureOut">
              <a:rPr kumimoji="1" lang="ja-JP" altLang="en-US" smtClean="0"/>
              <a:t>17/11/09</a:t>
            </a:fld>
            <a:endParaRPr kumimoji="1" lang="ja-JP" altLang="en-US"/>
          </a:p>
        </p:txBody>
      </p:sp>
      <p:sp>
        <p:nvSpPr>
          <p:cNvPr id="3" name="フッター プレースホルダー 2"/>
          <p:cNvSpPr>
            <a:spLocks noGrp="1"/>
          </p:cNvSpPr>
          <p:nvPr>
            <p:ph type="ftr" sz="quarter" idx="11"/>
          </p:nvPr>
        </p:nvSpPr>
        <p:spPr>
          <a:xfrm>
            <a:off x="3124200" y="4767263"/>
            <a:ext cx="2895600" cy="273844"/>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4767263"/>
            <a:ext cx="2133600" cy="273844"/>
          </a:xfrm>
          <a:prstGeom prst="rect">
            <a:avLst/>
          </a:prstGeom>
        </p:spPr>
        <p:txBody>
          <a:bodyPr/>
          <a:lstStyle/>
          <a:p>
            <a:fld id="{444A4AC3-2114-459D-B298-DD1FA1D6F08A}" type="slidenum">
              <a:rPr kumimoji="1" lang="ja-JP" altLang="en-US" smtClean="0"/>
              <a:t>‹#›</a:t>
            </a:fld>
            <a:endParaRPr kumimoji="1" lang="ja-JP" altLang="en-US"/>
          </a:p>
        </p:txBody>
      </p:sp>
    </p:spTree>
    <p:extLst>
      <p:ext uri="{BB962C8B-B14F-4D97-AF65-F5344CB8AC3E}">
        <p14:creationId xmlns:p14="http://schemas.microsoft.com/office/powerpoint/2010/main" val="3196345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250337"/>
      </p:ext>
    </p:extLst>
  </p:cSld>
  <p:clrMap bg1="lt1" tx1="dk1" bg2="lt2" tx2="dk2" accent1="accent1" accent2="accent2" accent3="accent3" accent4="accent4" accent5="accent5" accent6="accent6" hlink="hlink" folHlink="folHlink"/>
  <p:sldLayoutIdLst>
    <p:sldLayoutId id="2147483654" r:id="rId1"/>
    <p:sldLayoutId id="2147483667" r:id="rId2"/>
    <p:sldLayoutId id="2147483675" r:id="rId3"/>
    <p:sldLayoutId id="2147483653" r:id="rId4"/>
    <p:sldLayoutId id="2147483663" r:id="rId5"/>
    <p:sldLayoutId id="2147483673" r:id="rId6"/>
    <p:sldLayoutId id="2147483676" r:id="rId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20.jpeg"/><Relationship Id="rId7" Type="http://schemas.openxmlformats.org/officeDocument/2006/relationships/image" Target="../media/image21.png"/><Relationship Id="rId8"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896" y="3411287"/>
            <a:ext cx="2339102" cy="461665"/>
          </a:xfrm>
          <a:prstGeom prst="rect">
            <a:avLst/>
          </a:prstGeom>
          <a:noFill/>
        </p:spPr>
        <p:txBody>
          <a:bodyPr wrap="none" rtlCol="0">
            <a:spAutoFit/>
          </a:bodyPr>
          <a:lstStyle/>
          <a:p>
            <a:r>
              <a:rPr lang="ja-JP" altLang="en-US" sz="2400" dirty="0">
                <a:solidFill>
                  <a:srgbClr val="646569"/>
                </a:solidFill>
                <a:latin typeface="小塚ゴシック Pro R" pitchFamily="34" charset="-128"/>
                <a:ea typeface="小塚ゴシック Pro R" pitchFamily="34" charset="-128"/>
                <a:cs typeface="Verlag Book" charset="0"/>
              </a:rPr>
              <a:t>よく</a:t>
            </a:r>
            <a:r>
              <a:rPr lang="ja-JP" altLang="en-US" sz="2400" dirty="0" smtClean="0">
                <a:solidFill>
                  <a:srgbClr val="646569"/>
                </a:solidFill>
                <a:latin typeface="小塚ゴシック Pro R" pitchFamily="34" charset="-128"/>
                <a:ea typeface="小塚ゴシック Pro R" pitchFamily="34" charset="-128"/>
                <a:cs typeface="Verlag Book" charset="0"/>
              </a:rPr>
              <a:t>あるご質問</a:t>
            </a:r>
            <a:endParaRPr lang="en-US" sz="2400" dirty="0">
              <a:solidFill>
                <a:srgbClr val="646569"/>
              </a:solidFill>
              <a:latin typeface="小塚ゴシック Pro R" pitchFamily="34" charset="-128"/>
              <a:ea typeface="小塚ゴシック Pro R" pitchFamily="34" charset="-128"/>
              <a:cs typeface="Verlag Book"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0597" y="1760562"/>
            <a:ext cx="3716915" cy="146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158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4674723"/>
            <a:ext cx="9144000" cy="474563"/>
            <a:chOff x="0" y="4674723"/>
            <a:chExt cx="9144000" cy="474563"/>
          </a:xfrm>
        </p:grpSpPr>
        <p:pic>
          <p:nvPicPr>
            <p:cNvPr id="5" name="Picture 2" descr="LUMISPA-PPT-TEMPLATE-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6" name="Picture 3" descr="NS DTBY final logos_3_FOUNTAIN-white-02-0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sp>
        <p:nvSpPr>
          <p:cNvPr id="10" name="正方形/長方形 9"/>
          <p:cNvSpPr/>
          <p:nvPr/>
        </p:nvSpPr>
        <p:spPr>
          <a:xfrm>
            <a:off x="2544310" y="454581"/>
            <a:ext cx="5832648" cy="4585871"/>
          </a:xfrm>
          <a:prstGeom prst="rect">
            <a:avLst/>
          </a:prstGeom>
        </p:spPr>
        <p:txBody>
          <a:bodyPr wrap="square">
            <a:spAutoFit/>
          </a:bodyPr>
          <a:lstStyle/>
          <a:p>
            <a:r>
              <a:rPr lang="en-US" altLang="ja-JP" sz="2400" dirty="0" smtClean="0">
                <a:solidFill>
                  <a:prstClr val="black">
                    <a:lumMod val="50000"/>
                    <a:lumOff val="50000"/>
                  </a:prstClr>
                </a:solidFill>
                <a:latin typeface="小塚ゴシック Pro R" pitchFamily="34" charset="-128"/>
                <a:ea typeface="小塚ゴシック Pro R" pitchFamily="34" charset="-128"/>
                <a:cs typeface="Verlag Book" charset="0"/>
              </a:rPr>
              <a:t>【</a:t>
            </a:r>
            <a:r>
              <a:rPr lang="ja-JP" altLang="en-US" sz="2400" dirty="0" smtClean="0">
                <a:solidFill>
                  <a:prstClr val="black">
                    <a:lumMod val="50000"/>
                    <a:lumOff val="50000"/>
                  </a:prstClr>
                </a:solidFill>
                <a:latin typeface="小塚ゴシック Pro R" pitchFamily="34" charset="-128"/>
                <a:ea typeface="小塚ゴシック Pro R" pitchFamily="34" charset="-128"/>
                <a:cs typeface="Verlag Book" charset="0"/>
              </a:rPr>
              <a:t>質問 </a:t>
            </a:r>
            <a:r>
              <a:rPr lang="en-US" altLang="ja-JP" sz="2400" dirty="0" smtClean="0">
                <a:solidFill>
                  <a:prstClr val="black">
                    <a:lumMod val="50000"/>
                    <a:lumOff val="50000"/>
                  </a:prstClr>
                </a:solidFill>
                <a:latin typeface="小塚ゴシック Pro R" pitchFamily="34" charset="-128"/>
                <a:ea typeface="小塚ゴシック Pro R" pitchFamily="34" charset="-128"/>
                <a:cs typeface="Verlag Book" charset="0"/>
              </a:rPr>
              <a:t>8】</a:t>
            </a:r>
          </a:p>
          <a:p>
            <a:r>
              <a:rPr lang="ja-JP" altLang="en-US" sz="2000" dirty="0" smtClean="0">
                <a:solidFill>
                  <a:prstClr val="black">
                    <a:lumMod val="50000"/>
                    <a:lumOff val="50000"/>
                  </a:prstClr>
                </a:solidFill>
                <a:latin typeface="小塚ゴシック Pro R" pitchFamily="34" charset="-128"/>
                <a:ea typeface="小塚ゴシック Pro R" pitchFamily="34" charset="-128"/>
                <a:cs typeface="Verlag Book" charset="0"/>
              </a:rPr>
              <a:t>洗面所だけではなく、浴室でも使えますか？　　水洗い出来ますか？</a:t>
            </a:r>
            <a:endParaRPr lang="en-US" altLang="ja-JP" sz="2000" dirty="0" smtClean="0">
              <a:solidFill>
                <a:prstClr val="black">
                  <a:lumMod val="50000"/>
                  <a:lumOff val="50000"/>
                </a:prstClr>
              </a:solidFill>
              <a:latin typeface="小塚ゴシック Pro R" pitchFamily="34" charset="-128"/>
              <a:ea typeface="小塚ゴシック Pro R" pitchFamily="34" charset="-128"/>
              <a:cs typeface="Verlag Book" charset="0"/>
            </a:endParaRPr>
          </a:p>
          <a:p>
            <a:endParaRPr lang="en-US" altLang="ja-JP" sz="2400" dirty="0">
              <a:solidFill>
                <a:prstClr val="black">
                  <a:lumMod val="50000"/>
                  <a:lumOff val="50000"/>
                </a:prstClr>
              </a:solidFill>
              <a:latin typeface="小塚ゴシック Pro R" pitchFamily="34" charset="-128"/>
              <a:ea typeface="小塚ゴシック Pro R" pitchFamily="34" charset="-128"/>
              <a:cs typeface="Verlag Book" charset="0"/>
            </a:endParaRPr>
          </a:p>
          <a:p>
            <a:r>
              <a:rPr lang="en-US" altLang="ja-JP" sz="2400" dirty="0" smtClean="0">
                <a:solidFill>
                  <a:prstClr val="black">
                    <a:lumMod val="50000"/>
                    <a:lumOff val="50000"/>
                  </a:prstClr>
                </a:solidFill>
                <a:latin typeface="小塚ゴシック Pro R" pitchFamily="34" charset="-128"/>
                <a:ea typeface="小塚ゴシック Pro R" pitchFamily="34" charset="-128"/>
                <a:cs typeface="Verlag Book" charset="0"/>
              </a:rPr>
              <a:t>【</a:t>
            </a:r>
            <a:r>
              <a:rPr lang="ja-JP" altLang="en-US" sz="2400" dirty="0" smtClean="0">
                <a:solidFill>
                  <a:prstClr val="black">
                    <a:lumMod val="50000"/>
                    <a:lumOff val="50000"/>
                  </a:prstClr>
                </a:solidFill>
                <a:latin typeface="小塚ゴシック Pro R" pitchFamily="34" charset="-128"/>
                <a:ea typeface="小塚ゴシック Pro R" pitchFamily="34" charset="-128"/>
                <a:cs typeface="Verlag Book" charset="0"/>
              </a:rPr>
              <a:t>回答 </a:t>
            </a:r>
            <a:r>
              <a:rPr lang="en-US" altLang="ja-JP" sz="2400" dirty="0">
                <a:solidFill>
                  <a:prstClr val="black">
                    <a:lumMod val="50000"/>
                    <a:lumOff val="50000"/>
                  </a:prstClr>
                </a:solidFill>
                <a:latin typeface="小塚ゴシック Pro R" pitchFamily="34" charset="-128"/>
                <a:ea typeface="小塚ゴシック Pro R" pitchFamily="34" charset="-128"/>
                <a:cs typeface="Verlag Book" charset="0"/>
              </a:rPr>
              <a:t>8</a:t>
            </a:r>
            <a:r>
              <a:rPr lang="en-US" altLang="ja-JP" sz="2400" dirty="0" smtClean="0">
                <a:solidFill>
                  <a:prstClr val="black">
                    <a:lumMod val="50000"/>
                    <a:lumOff val="50000"/>
                  </a:prstClr>
                </a:solidFill>
                <a:latin typeface="小塚ゴシック Pro R" pitchFamily="34" charset="-128"/>
                <a:ea typeface="小塚ゴシック Pro R" pitchFamily="34" charset="-128"/>
                <a:cs typeface="Verlag Book" charset="0"/>
              </a:rPr>
              <a:t>】</a:t>
            </a:r>
          </a:p>
          <a:p>
            <a:r>
              <a:rPr lang="ja-JP" altLang="en-US" sz="2000" dirty="0" smtClean="0">
                <a:solidFill>
                  <a:prstClr val="black">
                    <a:lumMod val="50000"/>
                    <a:lumOff val="50000"/>
                  </a:prstClr>
                </a:solidFill>
                <a:latin typeface="小塚ゴシック Pro R" pitchFamily="34" charset="-128"/>
                <a:ea typeface="小塚ゴシック Pro R" pitchFamily="34" charset="-128"/>
                <a:cs typeface="Verlag Book" charset="0"/>
              </a:rPr>
              <a:t>防水対応につき、浴室で使うことは出来ますが、</a:t>
            </a:r>
            <a:r>
              <a:rPr lang="ja-JP" altLang="en-US" sz="2000" dirty="0" smtClean="0">
                <a:solidFill>
                  <a:srgbClr val="0070C0"/>
                </a:solidFill>
                <a:latin typeface="小塚ゴシック Pro R" pitchFamily="34" charset="-128"/>
                <a:ea typeface="小塚ゴシック Pro R" pitchFamily="34" charset="-128"/>
                <a:cs typeface="Verlag Book" charset="0"/>
              </a:rPr>
              <a:t>充電スタンドは</a:t>
            </a:r>
            <a:r>
              <a:rPr lang="ja-JP" altLang="en-US" sz="2000" dirty="0">
                <a:solidFill>
                  <a:srgbClr val="0070C0"/>
                </a:solidFill>
                <a:latin typeface="小塚ゴシック Pro R" pitchFamily="34" charset="-128"/>
                <a:ea typeface="小塚ゴシック Pro R" pitchFamily="34" charset="-128"/>
                <a:cs typeface="Verlag Book" charset="0"/>
              </a:rPr>
              <a:t>、</a:t>
            </a:r>
            <a:r>
              <a:rPr lang="ja-JP" altLang="en-US" sz="2000" dirty="0" smtClean="0">
                <a:solidFill>
                  <a:srgbClr val="0070C0"/>
                </a:solidFill>
                <a:latin typeface="小塚ゴシック Pro R" pitchFamily="34" charset="-128"/>
                <a:ea typeface="小塚ゴシック Pro R" pitchFamily="34" charset="-128"/>
                <a:cs typeface="Verlag Book" charset="0"/>
              </a:rPr>
              <a:t>ぬらさないようにご注意ください。</a:t>
            </a:r>
            <a:endParaRPr lang="en-US" altLang="ja-JP" sz="2000" dirty="0" smtClean="0">
              <a:solidFill>
                <a:srgbClr val="0070C0"/>
              </a:solidFill>
              <a:latin typeface="小塚ゴシック Pro R" pitchFamily="34" charset="-128"/>
              <a:ea typeface="小塚ゴシック Pro R" pitchFamily="34" charset="-128"/>
              <a:cs typeface="Verlag Book" charset="0"/>
            </a:endParaRPr>
          </a:p>
          <a:p>
            <a:endParaRPr lang="en-US" altLang="ja-JP" sz="2000" dirty="0" smtClean="0">
              <a:solidFill>
                <a:srgbClr val="0070C0"/>
              </a:solidFill>
              <a:latin typeface="小塚ゴシック Pro R" pitchFamily="34" charset="-128"/>
              <a:ea typeface="小塚ゴシック Pro R" pitchFamily="34" charset="-128"/>
              <a:cs typeface="Verlag Book" charset="0"/>
            </a:endParaRPr>
          </a:p>
          <a:p>
            <a:r>
              <a:rPr lang="ja-JP" altLang="en-US" sz="2000" dirty="0" smtClean="0">
                <a:solidFill>
                  <a:prstClr val="black">
                    <a:lumMod val="50000"/>
                    <a:lumOff val="50000"/>
                  </a:prstClr>
                </a:solidFill>
                <a:latin typeface="小塚ゴシック Pro R" pitchFamily="34" charset="-128"/>
                <a:ea typeface="小塚ゴシック Pro R" pitchFamily="34" charset="-128"/>
                <a:cs typeface="Verlag Book" charset="0"/>
              </a:rPr>
              <a:t>また、毎回使用後の本体のお掃除は、水洗いしたあと、</a:t>
            </a:r>
            <a:r>
              <a:rPr lang="ja-JP" altLang="en-US" sz="2000" dirty="0" smtClean="0">
                <a:solidFill>
                  <a:srgbClr val="0070C0"/>
                </a:solidFill>
                <a:latin typeface="小塚ゴシック Pro R" pitchFamily="34" charset="-128"/>
                <a:ea typeface="小塚ゴシック Pro R" pitchFamily="34" charset="-128"/>
                <a:cs typeface="Verlag Book" charset="0"/>
              </a:rPr>
              <a:t>よく乾かして</a:t>
            </a:r>
            <a:r>
              <a:rPr lang="ja-JP" altLang="en-US" sz="2000" dirty="0" smtClean="0">
                <a:solidFill>
                  <a:prstClr val="black">
                    <a:lumMod val="50000"/>
                    <a:lumOff val="50000"/>
                  </a:prstClr>
                </a:solidFill>
                <a:latin typeface="小塚ゴシック Pro R" pitchFamily="34" charset="-128"/>
                <a:ea typeface="小塚ゴシック Pro R" pitchFamily="34" charset="-128"/>
                <a:cs typeface="Verlag Book" charset="0"/>
              </a:rPr>
              <a:t>ください。</a:t>
            </a:r>
            <a:endParaRPr lang="en-US" altLang="ja-JP" sz="2000" dirty="0" smtClean="0">
              <a:solidFill>
                <a:prstClr val="black">
                  <a:lumMod val="50000"/>
                  <a:lumOff val="50000"/>
                </a:prstClr>
              </a:solidFill>
              <a:latin typeface="小塚ゴシック Pro R" pitchFamily="34" charset="-128"/>
              <a:ea typeface="小塚ゴシック Pro R" pitchFamily="34" charset="-128"/>
              <a:cs typeface="Verlag Book" charset="0"/>
            </a:endParaRPr>
          </a:p>
          <a:p>
            <a:r>
              <a:rPr lang="ja-JP" altLang="en-US" sz="1600" u="sng" dirty="0" smtClean="0">
                <a:solidFill>
                  <a:prstClr val="black">
                    <a:lumMod val="50000"/>
                    <a:lumOff val="50000"/>
                  </a:prstClr>
                </a:solidFill>
                <a:latin typeface="小塚ゴシック Pro R" pitchFamily="34" charset="-128"/>
                <a:ea typeface="小塚ゴシック Pro R" pitchFamily="34" charset="-128"/>
                <a:cs typeface="Verlag Book" charset="0"/>
              </a:rPr>
              <a:t>（注意）長時間、本体を水につけないようにしてください。</a:t>
            </a:r>
            <a:endParaRPr lang="en-US" altLang="ja-JP" sz="1600" u="sng" dirty="0" smtClean="0">
              <a:solidFill>
                <a:prstClr val="black">
                  <a:lumMod val="50000"/>
                  <a:lumOff val="50000"/>
                </a:prstClr>
              </a:solidFill>
              <a:latin typeface="小塚ゴシック Pro R" pitchFamily="34" charset="-128"/>
              <a:ea typeface="小塚ゴシック Pro R" pitchFamily="34" charset="-128"/>
              <a:cs typeface="Verlag Book" charset="0"/>
            </a:endParaRPr>
          </a:p>
          <a:p>
            <a:endParaRPr lang="en-US" altLang="ja-JP" sz="2000" dirty="0">
              <a:solidFill>
                <a:prstClr val="black">
                  <a:lumMod val="50000"/>
                  <a:lumOff val="50000"/>
                </a:prstClr>
              </a:solidFill>
              <a:latin typeface="小塚ゴシック Pro R" pitchFamily="34" charset="-128"/>
              <a:ea typeface="小塚ゴシック Pro R" pitchFamily="34" charset="-128"/>
              <a:cs typeface="Verlag Book" charset="0"/>
            </a:endParaRPr>
          </a:p>
          <a:p>
            <a:endParaRPr lang="en-US" altLang="ja-JP" sz="2400" dirty="0">
              <a:solidFill>
                <a:prstClr val="black">
                  <a:lumMod val="50000"/>
                  <a:lumOff val="50000"/>
                </a:prstClr>
              </a:solidFill>
              <a:latin typeface="小塚ゴシック Pro R" pitchFamily="34" charset="-128"/>
              <a:ea typeface="小塚ゴシック Pro R" pitchFamily="34" charset="-128"/>
              <a:cs typeface="Verlag Book" charset="0"/>
            </a:endParaRPr>
          </a:p>
        </p:txBody>
      </p:sp>
      <p:pic>
        <p:nvPicPr>
          <p:cNvPr id="11" name="Picture 8" descr="IMG17050020_Lumispa_Fade_17-05-01_2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9512" y="977622"/>
            <a:ext cx="1299306" cy="3682360"/>
          </a:xfrm>
          <a:prstGeom prst="rect">
            <a:avLst/>
          </a:prstGeom>
        </p:spPr>
      </p:pic>
    </p:spTree>
    <p:extLst>
      <p:ext uri="{BB962C8B-B14F-4D97-AF65-F5344CB8AC3E}">
        <p14:creationId xmlns:p14="http://schemas.microsoft.com/office/powerpoint/2010/main" val="1042724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4674723"/>
            <a:ext cx="9144000" cy="474563"/>
            <a:chOff x="0" y="4674723"/>
            <a:chExt cx="9144000" cy="474563"/>
          </a:xfrm>
        </p:grpSpPr>
        <p:pic>
          <p:nvPicPr>
            <p:cNvPr id="5" name="Picture 2" descr="LUMISPA-PPT-TEMPLATE-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6" name="Picture 3" descr="NS DTBY final logos_3_FOUNTAIN-white-02-0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sp>
        <p:nvSpPr>
          <p:cNvPr id="10" name="正方形/長方形 9"/>
          <p:cNvSpPr/>
          <p:nvPr/>
        </p:nvSpPr>
        <p:spPr>
          <a:xfrm>
            <a:off x="2530923" y="483518"/>
            <a:ext cx="6613077" cy="4647426"/>
          </a:xfrm>
          <a:prstGeom prst="rect">
            <a:avLst/>
          </a:prstGeom>
        </p:spPr>
        <p:txBody>
          <a:bodyPr wrap="square">
            <a:spAutoFit/>
          </a:bodyPr>
          <a:lstStyle/>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質問 </a:t>
            </a:r>
            <a:r>
              <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9</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フル</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充電するには、どれぐらい時間がかかりますか？また、充電はどれぐらいもちますか？</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回答 </a:t>
            </a:r>
            <a:r>
              <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9</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フル充電には、</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約</a:t>
            </a:r>
            <a:r>
              <a:rPr kumimoji="0" lang="en-US" altLang="ja-JP" sz="2000" kern="0" dirty="0" smtClean="0">
                <a:solidFill>
                  <a:srgbClr val="0070C0"/>
                </a:solidFill>
                <a:latin typeface="小塚ゴシック Pro R" pitchFamily="34" charset="-128"/>
                <a:ea typeface="小塚ゴシック Pro R" pitchFamily="34" charset="-128"/>
                <a:cs typeface="Verlag Book" charset="0"/>
                <a:sym typeface="Calibri"/>
              </a:rPr>
              <a:t>6</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時間</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かかります（電池の残量や状態により、時間は異なる場合があります）。</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そのあと</a:t>
            </a:r>
            <a:r>
              <a:rPr lang="en-US" altLang="ja-JP" sz="2000" dirty="0">
                <a:solidFill>
                  <a:srgbClr val="0070C0"/>
                </a:solidFill>
                <a:latin typeface="小塚ゴシック Pro R" pitchFamily="34" charset="-128"/>
                <a:ea typeface="小塚ゴシック Pro R" pitchFamily="34" charset="-128"/>
                <a:cs typeface="Verlag Book" charset="0"/>
              </a:rPr>
              <a:t>1</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週間程度</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お使いいただけます。</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本体前面</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のライトがオレンジ色になると充電量がかなり少なくなっている状態ですので</a:t>
            </a:r>
            <a:r>
              <a:rPr lang="ja-JP" altLang="en-US" sz="2000" dirty="0">
                <a:solidFill>
                  <a:schemeClr val="tx1">
                    <a:lumMod val="50000"/>
                    <a:lumOff val="50000"/>
                  </a:schemeClr>
                </a:solidFill>
                <a:latin typeface="小塚ゴシック Pro R" pitchFamily="34" charset="-128"/>
                <a:ea typeface="小塚ゴシック Pro R" pitchFamily="34" charset="-128"/>
                <a:cs typeface="Verlag Book" charset="0"/>
              </a:rPr>
              <a:t>、</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早めに充電してください。</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p:txBody>
      </p:sp>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2787774"/>
            <a:ext cx="2165365" cy="188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609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4674723"/>
            <a:ext cx="9144000" cy="474563"/>
            <a:chOff x="0" y="4674723"/>
            <a:chExt cx="9144000" cy="474563"/>
          </a:xfrm>
        </p:grpSpPr>
        <p:pic>
          <p:nvPicPr>
            <p:cNvPr id="5" name="Picture 2" descr="LUMISPA-PPT-TEMPLATE-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6" name="Picture 3" descr="NS DTBY final logos_3_FOUNTAIN-white-02-0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sp>
        <p:nvSpPr>
          <p:cNvPr id="10" name="正方形/長方形 9"/>
          <p:cNvSpPr/>
          <p:nvPr/>
        </p:nvSpPr>
        <p:spPr>
          <a:xfrm>
            <a:off x="2215132" y="411510"/>
            <a:ext cx="6812753" cy="4278094"/>
          </a:xfrm>
          <a:prstGeom prst="rect">
            <a:avLst/>
          </a:prstGeom>
        </p:spPr>
        <p:txBody>
          <a:bodyPr wrap="square">
            <a:spAutoFit/>
          </a:bodyPr>
          <a:lstStyle/>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質問 </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10】</a:t>
            </a: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途中で一時停止のようになるのですが、故障ですか？</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回答 </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10】</a:t>
            </a:r>
          </a:p>
          <a:p>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故障で</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はありません。</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顔全体を</a:t>
            </a:r>
            <a:r>
              <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4</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つに分けたエリアをそれぞれお手入れしていただく</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合図として、</a:t>
            </a:r>
            <a:r>
              <a:rPr kumimoji="0" lang="en-US" altLang="ja-JP" sz="2000" kern="0" dirty="0" smtClean="0">
                <a:solidFill>
                  <a:srgbClr val="0070C0"/>
                </a:solidFill>
                <a:latin typeface="小塚ゴシック Pro R" pitchFamily="34" charset="-128"/>
                <a:ea typeface="小塚ゴシック Pro R" pitchFamily="34" charset="-128"/>
                <a:cs typeface="Verlag Book" charset="0"/>
                <a:sym typeface="Calibri"/>
              </a:rPr>
              <a:t>30</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秒ごとに一時動作が停止</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します。</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また、</a:t>
            </a:r>
            <a:r>
              <a:rPr lang="ja-JP" altLang="en-US" sz="2000" dirty="0">
                <a:solidFill>
                  <a:schemeClr val="tx1">
                    <a:lumMod val="50000"/>
                    <a:lumOff val="50000"/>
                  </a:schemeClr>
                </a:solidFill>
                <a:latin typeface="小塚ゴシック Pro R" pitchFamily="34" charset="-128"/>
                <a:ea typeface="小塚ゴシック Pro R" pitchFamily="34" charset="-128"/>
                <a:cs typeface="Verlag Book" charset="0"/>
              </a:rPr>
              <a:t>本体を</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最適に</a:t>
            </a:r>
            <a:r>
              <a:rPr lang="ja-JP" altLang="en-US" sz="2000" dirty="0" smtClean="0">
                <a:solidFill>
                  <a:schemeClr val="tx1">
                    <a:lumMod val="50000"/>
                    <a:lumOff val="50000"/>
                  </a:schemeClr>
                </a:solidFill>
                <a:latin typeface="小塚ゴシック Pro R" pitchFamily="34" charset="-128"/>
                <a:ea typeface="小塚ゴシック Pro R" pitchFamily="34" charset="-128"/>
                <a:cs typeface="Verlag Book" charset="0"/>
              </a:rPr>
              <a:t>動かしていただくために</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強く肌に押し付けたり、早く動かしたりした場合、自動的に止まるように設計</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されています。</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再開する</a:t>
            </a:r>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に</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は、肌から少し離したり、ゆっくり動かすようにしてください。</a:t>
            </a:r>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p:txBody>
      </p:sp>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289" y="1131590"/>
            <a:ext cx="1898775" cy="337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9589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899592" y="2091715"/>
            <a:ext cx="7992888" cy="671754"/>
            <a:chOff x="-2910069" y="3887450"/>
            <a:chExt cx="6993241" cy="672180"/>
          </a:xfrm>
        </p:grpSpPr>
        <p:sp>
          <p:nvSpPr>
            <p:cNvPr id="8" name="正方形/長方形 7"/>
            <p:cNvSpPr/>
            <p:nvPr/>
          </p:nvSpPr>
          <p:spPr>
            <a:xfrm>
              <a:off x="-2282793" y="3896878"/>
              <a:ext cx="6365965" cy="662752"/>
            </a:xfrm>
            <a:prstGeom prst="rect">
              <a:avLst/>
            </a:prstGeom>
            <a:noFill/>
          </p:spPr>
          <p:txBody>
            <a:bodyPr wrap="square" lIns="107287" tIns="53643" rIns="107287" bIns="53643" rtlCol="0">
              <a:spAutoFit/>
            </a:bodyPr>
            <a:lstStyle/>
            <a:p>
              <a:pPr>
                <a:spcAft>
                  <a:spcPts val="0"/>
                </a:spcAft>
              </a:pPr>
              <a:r>
                <a:rPr lang="ja-JP" kern="1200" dirty="0" smtClean="0">
                  <a:solidFill>
                    <a:srgbClr val="595959"/>
                  </a:solidFill>
                  <a:effectLst/>
                  <a:latin typeface="Verlag Book" pitchFamily="50" charset="0"/>
                  <a:ea typeface="ヒラギノ角ゴ Pro W6"/>
                  <a:cs typeface="ヒラギノ角ゴ Pro W6"/>
                </a:rPr>
                <a:t>※</a:t>
              </a:r>
              <a:r>
                <a:rPr lang="en-US" altLang="ja-JP" kern="1200" dirty="0" smtClean="0">
                  <a:solidFill>
                    <a:srgbClr val="595959"/>
                  </a:solidFill>
                  <a:effectLst/>
                  <a:latin typeface="Verlag Book" pitchFamily="50" charset="0"/>
                  <a:ea typeface="ヒラギノ角ゴ Pro W6"/>
                  <a:cs typeface="ヒラギノ角ゴ Pro W6"/>
                </a:rPr>
                <a:t> </a:t>
              </a:r>
              <a:r>
                <a:rPr lang="en-US" dirty="0" smtClean="0">
                  <a:solidFill>
                    <a:srgbClr val="000000"/>
                  </a:solidFill>
                  <a:latin typeface="Verlag Book" pitchFamily="50" charset="0"/>
                  <a:ea typeface="ＭＳ 明朝"/>
                  <a:cs typeface="Times New Roman"/>
                </a:rPr>
                <a:t>©2017 Nu </a:t>
              </a:r>
              <a:r>
                <a:rPr lang="en-US" kern="1200" dirty="0">
                  <a:solidFill>
                    <a:srgbClr val="000000"/>
                  </a:solidFill>
                  <a:effectLst/>
                  <a:latin typeface="Verlag Book" pitchFamily="50" charset="0"/>
                  <a:ea typeface="ＭＳ 明朝"/>
                  <a:cs typeface="Times New Roman"/>
                </a:rPr>
                <a:t>Skin Japan Co., Ltd</a:t>
              </a:r>
              <a:r>
                <a:rPr lang="en-US" kern="1200" dirty="0">
                  <a:solidFill>
                    <a:srgbClr val="000000"/>
                  </a:solidFill>
                  <a:effectLst/>
                  <a:latin typeface="Verlag Book"/>
                  <a:ea typeface="ＭＳ 明朝"/>
                  <a:cs typeface="Times New Roman"/>
                </a:rPr>
                <a:t>. </a:t>
              </a:r>
              <a:endParaRPr lang="ja-JP" dirty="0">
                <a:effectLst/>
                <a:latin typeface="ＭＳ Ｐゴシック"/>
                <a:cs typeface="ＭＳ Ｐゴシック"/>
              </a:endParaRPr>
            </a:p>
            <a:p>
              <a:pPr>
                <a:spcAft>
                  <a:spcPts val="0"/>
                </a:spcAft>
              </a:pPr>
              <a:r>
                <a:rPr lang="ja-JP" kern="1200" dirty="0">
                  <a:solidFill>
                    <a:srgbClr val="000000"/>
                  </a:solidFill>
                  <a:effectLst/>
                  <a:latin typeface="ＭＳ Ｐゴシック"/>
                  <a:cs typeface="Times New Roman"/>
                </a:rPr>
                <a:t>掲載されている画像等の無断転載および改変</a:t>
              </a:r>
              <a:r>
                <a:rPr lang="ja-JP" kern="1200" dirty="0" smtClean="0">
                  <a:solidFill>
                    <a:srgbClr val="000000"/>
                  </a:solidFill>
                  <a:effectLst/>
                  <a:latin typeface="ＭＳ Ｐゴシック"/>
                  <a:cs typeface="Times New Roman"/>
                </a:rPr>
                <a:t>は</a:t>
              </a:r>
              <a:r>
                <a:rPr lang="ja-JP" altLang="en-US" kern="1200" dirty="0" smtClean="0">
                  <a:solidFill>
                    <a:srgbClr val="000000"/>
                  </a:solidFill>
                  <a:effectLst/>
                  <a:latin typeface="ＭＳ Ｐゴシック"/>
                  <a:cs typeface="Times New Roman"/>
                </a:rPr>
                <a:t>禁じられています</a:t>
              </a:r>
              <a:r>
                <a:rPr lang="ja-JP" kern="1200" dirty="0" smtClean="0">
                  <a:solidFill>
                    <a:srgbClr val="000000"/>
                  </a:solidFill>
                  <a:effectLst/>
                  <a:latin typeface="ＭＳ Ｐゴシック"/>
                  <a:cs typeface="Times New Roman"/>
                </a:rPr>
                <a:t>。</a:t>
              </a:r>
              <a:endParaRPr lang="ja-JP" dirty="0">
                <a:effectLst/>
                <a:latin typeface="ＭＳ Ｐゴシック"/>
                <a:cs typeface="ＭＳ Ｐゴシック"/>
              </a:endParaRPr>
            </a:p>
          </p:txBody>
        </p:sp>
        <p:pic>
          <p:nvPicPr>
            <p:cNvPr id="9" name="Picture 2" descr="C:\Users\yaetorii\AppData\Local\Microsoft\Windows\Temporary Internet Files\Content.IE5\7TBWHVNJ\MC90041132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0069" y="3887450"/>
              <a:ext cx="640994" cy="511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0" y="4674723"/>
            <a:ext cx="9144000" cy="474563"/>
            <a:chOff x="0" y="4674723"/>
            <a:chExt cx="9144000" cy="474563"/>
          </a:xfrm>
        </p:grpSpPr>
        <p:pic>
          <p:nvPicPr>
            <p:cNvPr id="6" name="Picture 2" descr="LUMISPA-PPT-TEMPLATE-4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10" name="Picture 3" descr="NS DTBY final logos_3_FOUNTAIN-white-02-0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spTree>
    <p:extLst>
      <p:ext uri="{BB962C8B-B14F-4D97-AF65-F5344CB8AC3E}">
        <p14:creationId xmlns:p14="http://schemas.microsoft.com/office/powerpoint/2010/main" val="249442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4674723"/>
            <a:ext cx="9144000" cy="474563"/>
            <a:chOff x="0" y="4674723"/>
            <a:chExt cx="9144000" cy="474563"/>
          </a:xfrm>
        </p:grpSpPr>
        <p:pic>
          <p:nvPicPr>
            <p:cNvPr id="5" name="Picture 2" descr="LUMISPA-PPT-TEMPLATE-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6" name="Picture 3" descr="NS DTBY final logos_3_FOUNTAIN-white-02-0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sp>
        <p:nvSpPr>
          <p:cNvPr id="10" name="正方形/長方形 9"/>
          <p:cNvSpPr/>
          <p:nvPr/>
        </p:nvSpPr>
        <p:spPr>
          <a:xfrm>
            <a:off x="2451324" y="267494"/>
            <a:ext cx="6085184" cy="4031873"/>
          </a:xfrm>
          <a:prstGeom prst="rect">
            <a:avLst/>
          </a:prstGeom>
        </p:spPr>
        <p:txBody>
          <a:bodyPr wrap="square">
            <a:spAutoFit/>
          </a:bodyPr>
          <a:lstStyle/>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質問１</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2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「美肌プロテイン」「美肌ストレッチ」って、</a:t>
            </a:r>
            <a:endParaRPr kumimoji="0" lang="en-US" altLang="ja-JP" sz="22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2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何ですか？</a:t>
            </a:r>
            <a:endParaRPr kumimoji="0" lang="en-US" altLang="ja-JP" sz="22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回答１</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「美肌プロテイン」は、</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ハリのある美しい肌</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をイメージした造語です。</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その美しい肌をつくるサポートをするのが</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「美肌ストレッチ」です。</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「マイクロ パルス オシレーション テクノロジー」　</a:t>
            </a:r>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による</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肌の上での動き</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をイメージした造語です。</a:t>
            </a:r>
            <a:endParaRPr kumimoji="0" lang="en-US" altLang="ja-JP"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p:txBody>
      </p:sp>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3840" y="843558"/>
            <a:ext cx="1429848" cy="350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357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4171" y="165744"/>
            <a:ext cx="6840760" cy="2246769"/>
          </a:xfrm>
          <a:prstGeom prst="rect">
            <a:avLst/>
          </a:prstGeom>
        </p:spPr>
        <p:txBody>
          <a:bodyPr wrap="square">
            <a:spAutoFit/>
          </a:bodyPr>
          <a:lstStyle/>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質問２</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「フェイス ガルバ」との違いを教えてください。</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回答２</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endPar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p:txBody>
      </p:sp>
      <p:grpSp>
        <p:nvGrpSpPr>
          <p:cNvPr id="4" name="グループ化 3"/>
          <p:cNvGrpSpPr/>
          <p:nvPr/>
        </p:nvGrpSpPr>
        <p:grpSpPr>
          <a:xfrm>
            <a:off x="0" y="4674723"/>
            <a:ext cx="9144000" cy="474563"/>
            <a:chOff x="0" y="4674723"/>
            <a:chExt cx="9144000" cy="474563"/>
          </a:xfrm>
        </p:grpSpPr>
        <p:pic>
          <p:nvPicPr>
            <p:cNvPr id="5" name="Picture 2" descr="LUMISPA-PPT-TEMPLATE-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6" name="Picture 3" descr="NS DTBY final logos_3_FOUNTAIN-white-02-0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pic>
        <p:nvPicPr>
          <p:cNvPr id="9" name="Picture 3" descr="RM09600034.Horizontal New Logo.White.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4171" y="2543141"/>
            <a:ext cx="848557" cy="2131581"/>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606031557"/>
              </p:ext>
            </p:extLst>
          </p:nvPr>
        </p:nvGraphicFramePr>
        <p:xfrm>
          <a:off x="1190171" y="1402600"/>
          <a:ext cx="7818421" cy="3242124"/>
        </p:xfrm>
        <a:graphic>
          <a:graphicData uri="http://schemas.openxmlformats.org/drawingml/2006/table">
            <a:tbl>
              <a:tblPr firstRow="1" firstCol="1" bandRow="1">
                <a:tableStyleId>{5C22544A-7EE6-4342-B048-85BDC9FD1C3A}</a:tableStyleId>
              </a:tblPr>
              <a:tblGrid>
                <a:gridCol w="1606308"/>
                <a:gridCol w="3094760"/>
                <a:gridCol w="3117353"/>
              </a:tblGrid>
              <a:tr h="346898">
                <a:tc>
                  <a:txBody>
                    <a:bodyPr/>
                    <a:lstStyle/>
                    <a:p>
                      <a:endParaRPr kumimoji="1" lang="ja-JP" altLang="en-US" sz="1700" dirty="0">
                        <a:latin typeface="小塚ゴシック Pro R" pitchFamily="34" charset="-128"/>
                        <a:ea typeface="小塚ゴシック Pro R" pitchFamily="34" charset="-128"/>
                      </a:endParaRPr>
                    </a:p>
                  </a:txBody>
                  <a:tcPr marL="85336" marR="85336" marT="42669" marB="42669"/>
                </a:tc>
                <a:tc>
                  <a:txBody>
                    <a:bodyPr/>
                    <a:lstStyle/>
                    <a:p>
                      <a:pPr algn="ctr"/>
                      <a:r>
                        <a:rPr kumimoji="1" lang="ja-JP" altLang="en-US" sz="1700" b="0" dirty="0" smtClean="0">
                          <a:latin typeface="小塚ゴシック Pro R" pitchFamily="34" charset="-128"/>
                          <a:ea typeface="小塚ゴシック Pro R" pitchFamily="34" charset="-128"/>
                        </a:rPr>
                        <a:t>フェイス ガルバ</a:t>
                      </a:r>
                      <a:endParaRPr kumimoji="1" lang="ja-JP" altLang="en-US" sz="1700" b="0" dirty="0">
                        <a:latin typeface="小塚ゴシック Pro R" pitchFamily="34" charset="-128"/>
                        <a:ea typeface="小塚ゴシック Pro R" pitchFamily="34" charset="-128"/>
                      </a:endParaRPr>
                    </a:p>
                  </a:txBody>
                  <a:tcPr marL="85336" marR="85336" marT="42669" marB="42669"/>
                </a:tc>
                <a:tc>
                  <a:txBody>
                    <a:bodyPr/>
                    <a:lstStyle/>
                    <a:p>
                      <a:pPr algn="ctr"/>
                      <a:r>
                        <a:rPr kumimoji="1" lang="ja-JP" altLang="en-US" sz="1700" b="0" dirty="0" smtClean="0">
                          <a:latin typeface="小塚ゴシック Pro R" pitchFamily="34" charset="-128"/>
                          <a:ea typeface="小塚ゴシック Pro R" pitchFamily="34" charset="-128"/>
                        </a:rPr>
                        <a:t>ルミスパ</a:t>
                      </a:r>
                      <a:endParaRPr kumimoji="1" lang="ja-JP" altLang="en-US" sz="1700" b="0" dirty="0">
                        <a:latin typeface="小塚ゴシック Pro R" pitchFamily="34" charset="-128"/>
                        <a:ea typeface="小塚ゴシック Pro R" pitchFamily="34" charset="-128"/>
                      </a:endParaRPr>
                    </a:p>
                  </a:txBody>
                  <a:tcPr marL="85336" marR="85336" marT="42669" marB="42669"/>
                </a:tc>
              </a:tr>
              <a:tr h="346898">
                <a:tc>
                  <a:txBody>
                    <a:bodyPr/>
                    <a:lstStyle/>
                    <a:p>
                      <a:pPr algn="ctr"/>
                      <a:r>
                        <a:rPr kumimoji="1" lang="ja-JP" altLang="en-US" sz="1500" b="0" dirty="0" smtClean="0">
                          <a:latin typeface="小塚ゴシック Pro R" pitchFamily="34" charset="-128"/>
                          <a:ea typeface="小塚ゴシック Pro R" pitchFamily="34" charset="-128"/>
                        </a:rPr>
                        <a:t>使用回数</a:t>
                      </a:r>
                      <a:endParaRPr kumimoji="1" lang="ja-JP" altLang="en-US" sz="1500" b="0" dirty="0">
                        <a:latin typeface="小塚ゴシック Pro R" pitchFamily="34" charset="-128"/>
                        <a:ea typeface="小塚ゴシック Pro R" pitchFamily="34" charset="-128"/>
                      </a:endParaRPr>
                    </a:p>
                  </a:txBody>
                  <a:tcPr marL="85336" marR="85336" marT="42669" marB="42669" anchor="ctr"/>
                </a:tc>
                <a:tc>
                  <a:txBody>
                    <a:bodyPr/>
                    <a:lstStyle/>
                    <a:p>
                      <a:r>
                        <a:rPr kumimoji="1" lang="ja-JP" altLang="en-US" sz="1500" dirty="0" smtClean="0">
                          <a:latin typeface="小塚ゴシック Pro R" pitchFamily="34" charset="-128"/>
                          <a:ea typeface="小塚ゴシック Pro R" pitchFamily="34" charset="-128"/>
                        </a:rPr>
                        <a:t>週</a:t>
                      </a:r>
                      <a:r>
                        <a:rPr kumimoji="1" lang="en-US" altLang="ja-JP" sz="1500" dirty="0" smtClean="0">
                          <a:latin typeface="小塚ゴシック Pro R" pitchFamily="34" charset="-128"/>
                          <a:ea typeface="小塚ゴシック Pro R" pitchFamily="34" charset="-128"/>
                        </a:rPr>
                        <a:t>2</a:t>
                      </a:r>
                      <a:r>
                        <a:rPr kumimoji="1" lang="ja-JP" altLang="en-US" sz="1500" dirty="0" smtClean="0">
                          <a:latin typeface="小塚ゴシック Pro R" pitchFamily="34" charset="-128"/>
                          <a:ea typeface="小塚ゴシック Pro R" pitchFamily="34" charset="-128"/>
                        </a:rPr>
                        <a:t>回程度</a:t>
                      </a:r>
                      <a:endParaRPr kumimoji="1" lang="ja-JP" altLang="en-US" sz="1500" dirty="0">
                        <a:latin typeface="小塚ゴシック Pro R" pitchFamily="34" charset="-128"/>
                        <a:ea typeface="小塚ゴシック Pro R" pitchFamily="34" charset="-128"/>
                      </a:endParaRPr>
                    </a:p>
                  </a:txBody>
                  <a:tcPr marL="85336" marR="85336" marT="42669" marB="42669"/>
                </a:tc>
                <a:tc>
                  <a:txBody>
                    <a:bodyPr/>
                    <a:lstStyle/>
                    <a:p>
                      <a:r>
                        <a:rPr kumimoji="1" lang="en-US" altLang="ja-JP" sz="1500" dirty="0" smtClean="0">
                          <a:latin typeface="小塚ゴシック Pro R" pitchFamily="34" charset="-128"/>
                          <a:ea typeface="小塚ゴシック Pro R" pitchFamily="34" charset="-128"/>
                        </a:rPr>
                        <a:t>1</a:t>
                      </a:r>
                      <a:r>
                        <a:rPr kumimoji="1" lang="ja-JP" altLang="en-US" sz="1500" dirty="0" smtClean="0">
                          <a:latin typeface="小塚ゴシック Pro R" pitchFamily="34" charset="-128"/>
                          <a:ea typeface="小塚ゴシック Pro R" pitchFamily="34" charset="-128"/>
                        </a:rPr>
                        <a:t>日</a:t>
                      </a:r>
                      <a:r>
                        <a:rPr kumimoji="1" lang="en-US" altLang="ja-JP" sz="1500" dirty="0" smtClean="0">
                          <a:latin typeface="小塚ゴシック Pro R" pitchFamily="34" charset="-128"/>
                          <a:ea typeface="小塚ゴシック Pro R" pitchFamily="34" charset="-128"/>
                        </a:rPr>
                        <a:t>2</a:t>
                      </a:r>
                      <a:r>
                        <a:rPr kumimoji="1" lang="ja-JP" altLang="en-US" sz="1500" dirty="0" smtClean="0">
                          <a:latin typeface="小塚ゴシック Pro R" pitchFamily="34" charset="-128"/>
                          <a:ea typeface="小塚ゴシック Pro R" pitchFamily="34" charset="-128"/>
                        </a:rPr>
                        <a:t>回（朝・夜）</a:t>
                      </a:r>
                      <a:endParaRPr kumimoji="1" lang="ja-JP" altLang="en-US" sz="1500" dirty="0">
                        <a:latin typeface="小塚ゴシック Pro R" pitchFamily="34" charset="-128"/>
                        <a:ea typeface="小塚ゴシック Pro R" pitchFamily="34" charset="-128"/>
                      </a:endParaRPr>
                    </a:p>
                  </a:txBody>
                  <a:tcPr marL="85336" marR="85336" marT="42669" marB="42669"/>
                </a:tc>
              </a:tr>
              <a:tr h="550334">
                <a:tc>
                  <a:txBody>
                    <a:bodyPr/>
                    <a:lstStyle/>
                    <a:p>
                      <a:pPr algn="ctr"/>
                      <a:r>
                        <a:rPr kumimoji="1" lang="ja-JP" altLang="en-US" sz="1500" b="0" dirty="0" smtClean="0">
                          <a:latin typeface="小塚ゴシック Pro R" pitchFamily="34" charset="-128"/>
                          <a:ea typeface="小塚ゴシック Pro R" pitchFamily="34" charset="-128"/>
                        </a:rPr>
                        <a:t>使用部位</a:t>
                      </a:r>
                      <a:endParaRPr kumimoji="1" lang="ja-JP" altLang="en-US" sz="1500" b="0" dirty="0">
                        <a:latin typeface="小塚ゴシック Pro R" pitchFamily="34" charset="-128"/>
                        <a:ea typeface="小塚ゴシック Pro R" pitchFamily="34" charset="-128"/>
                      </a:endParaRPr>
                    </a:p>
                  </a:txBody>
                  <a:tcPr marL="85336" marR="85336" marT="42669" marB="42669" anchor="ctr"/>
                </a:tc>
                <a:tc>
                  <a:txBody>
                    <a:bodyPr/>
                    <a:lstStyle/>
                    <a:p>
                      <a:r>
                        <a:rPr kumimoji="1" lang="ja-JP" altLang="en-US" sz="1500" dirty="0" smtClean="0">
                          <a:latin typeface="小塚ゴシック Pro R" pitchFamily="34" charset="-128"/>
                          <a:ea typeface="小塚ゴシック Pro R" pitchFamily="34" charset="-128"/>
                        </a:rPr>
                        <a:t>フェイス、スカルプ、ネック＆デコルテ</a:t>
                      </a:r>
                      <a:endParaRPr kumimoji="1" lang="ja-JP" altLang="en-US" sz="1500" dirty="0">
                        <a:latin typeface="小塚ゴシック Pro R" pitchFamily="34" charset="-128"/>
                        <a:ea typeface="小塚ゴシック Pro R" pitchFamily="34" charset="-128"/>
                      </a:endParaRPr>
                    </a:p>
                  </a:txBody>
                  <a:tcPr marL="85336" marR="85336" marT="42669" marB="42669"/>
                </a:tc>
                <a:tc>
                  <a:txBody>
                    <a:bodyPr/>
                    <a:lstStyle/>
                    <a:p>
                      <a:r>
                        <a:rPr kumimoji="1" lang="ja-JP" altLang="en-US" sz="1500" dirty="0" smtClean="0">
                          <a:latin typeface="小塚ゴシック Pro R" pitchFamily="34" charset="-128"/>
                          <a:ea typeface="小塚ゴシック Pro R" pitchFamily="34" charset="-128"/>
                        </a:rPr>
                        <a:t>フェイスのみ</a:t>
                      </a:r>
                      <a:r>
                        <a:rPr kumimoji="1" lang="en-US" altLang="ja-JP" sz="1500" baseline="0" dirty="0" smtClean="0">
                          <a:latin typeface="小塚ゴシック Pro R" pitchFamily="34" charset="-128"/>
                          <a:ea typeface="小塚ゴシック Pro R" pitchFamily="34" charset="-128"/>
                        </a:rPr>
                        <a:t> </a:t>
                      </a:r>
                      <a:endParaRPr kumimoji="1" lang="en-US" altLang="ja-JP" sz="1200" baseline="0" dirty="0" smtClean="0">
                        <a:latin typeface="小塚ゴシック Pro R" pitchFamily="34" charset="-128"/>
                        <a:ea typeface="小塚ゴシック Pro R" pitchFamily="34" charset="-128"/>
                      </a:endParaRPr>
                    </a:p>
                    <a:p>
                      <a:r>
                        <a:rPr kumimoji="1" lang="ja-JP" altLang="en-US" sz="1200" baseline="0" dirty="0" smtClean="0">
                          <a:latin typeface="小塚ゴシック Pro R" pitchFamily="34" charset="-128"/>
                          <a:ea typeface="小塚ゴシック Pro R" pitchFamily="34" charset="-128"/>
                        </a:rPr>
                        <a:t>（ネック＆デコルテは対象外）</a:t>
                      </a:r>
                      <a:endParaRPr kumimoji="1" lang="en-US" altLang="ja-JP" sz="1200" baseline="0" dirty="0" smtClean="0">
                        <a:latin typeface="小塚ゴシック Pro R" pitchFamily="34" charset="-128"/>
                        <a:ea typeface="小塚ゴシック Pro R" pitchFamily="34" charset="-128"/>
                      </a:endParaRPr>
                    </a:p>
                  </a:txBody>
                  <a:tcPr marL="85336" marR="85336" marT="42669" marB="42669"/>
                </a:tc>
              </a:tr>
              <a:tr h="547287">
                <a:tc>
                  <a:txBody>
                    <a:bodyPr/>
                    <a:lstStyle/>
                    <a:p>
                      <a:pPr algn="ctr"/>
                      <a:r>
                        <a:rPr kumimoji="1" lang="ja-JP" altLang="en-US" sz="1500" b="0" dirty="0" smtClean="0">
                          <a:latin typeface="小塚ゴシック Pro R" pitchFamily="34" charset="-128"/>
                          <a:ea typeface="小塚ゴシック Pro R" pitchFamily="34" charset="-128"/>
                        </a:rPr>
                        <a:t>主な</a:t>
                      </a:r>
                      <a:endParaRPr kumimoji="1" lang="en-US" altLang="ja-JP" sz="1500" b="0" dirty="0" smtClean="0">
                        <a:latin typeface="小塚ゴシック Pro R" pitchFamily="34" charset="-128"/>
                        <a:ea typeface="小塚ゴシック Pro R" pitchFamily="34" charset="-128"/>
                      </a:endParaRPr>
                    </a:p>
                    <a:p>
                      <a:pPr algn="ctr"/>
                      <a:r>
                        <a:rPr kumimoji="1" lang="ja-JP" altLang="en-US" sz="1500" b="0" dirty="0" smtClean="0">
                          <a:latin typeface="小塚ゴシック Pro R" pitchFamily="34" charset="-128"/>
                          <a:ea typeface="小塚ゴシック Pro R" pitchFamily="34" charset="-128"/>
                        </a:rPr>
                        <a:t>テクノロジー</a:t>
                      </a:r>
                      <a:endParaRPr kumimoji="1" lang="ja-JP" altLang="en-US" sz="1500" b="0" dirty="0">
                        <a:latin typeface="小塚ゴシック Pro R" pitchFamily="34" charset="-128"/>
                        <a:ea typeface="小塚ゴシック Pro R" pitchFamily="34" charset="-128"/>
                      </a:endParaRPr>
                    </a:p>
                  </a:txBody>
                  <a:tcPr marL="85336" marR="85336" marT="42669" marB="42669" anchor="ctr"/>
                </a:tc>
                <a:tc>
                  <a:txBody>
                    <a:bodyPr/>
                    <a:lstStyle/>
                    <a:p>
                      <a:r>
                        <a:rPr kumimoji="1" lang="ja-JP" altLang="en-US" sz="1500" dirty="0" smtClean="0">
                          <a:latin typeface="小塚ゴシック Pro R" pitchFamily="34" charset="-128"/>
                          <a:ea typeface="小塚ゴシック Pro R" pitchFamily="34" charset="-128"/>
                        </a:rPr>
                        <a:t>本体の微弱電流と、プラス・マイナスに帯電されたジェルの働き</a:t>
                      </a:r>
                      <a:endParaRPr kumimoji="1" lang="ja-JP" altLang="en-US" sz="1500" dirty="0">
                        <a:latin typeface="小塚ゴシック Pro R" pitchFamily="34" charset="-128"/>
                        <a:ea typeface="小塚ゴシック Pro R" pitchFamily="34" charset="-128"/>
                      </a:endParaRPr>
                    </a:p>
                  </a:txBody>
                  <a:tcPr marL="85336" marR="85336" marT="42669" marB="42669"/>
                </a:tc>
                <a:tc>
                  <a:txBody>
                    <a:bodyPr/>
                    <a:lstStyle/>
                    <a:p>
                      <a:r>
                        <a:rPr kumimoji="1" lang="ja-JP" altLang="en-US" sz="1500" dirty="0" smtClean="0">
                          <a:latin typeface="小塚ゴシック Pro R" pitchFamily="34" charset="-128"/>
                          <a:ea typeface="小塚ゴシック Pro R" pitchFamily="34" charset="-128"/>
                        </a:rPr>
                        <a:t>本体による、細胞研究に基づいた肌表面での動き</a:t>
                      </a:r>
                      <a:endParaRPr kumimoji="1" lang="ja-JP" altLang="en-US" sz="1500" dirty="0">
                        <a:latin typeface="小塚ゴシック Pro R" pitchFamily="34" charset="-128"/>
                        <a:ea typeface="小塚ゴシック Pro R" pitchFamily="34" charset="-128"/>
                      </a:endParaRPr>
                    </a:p>
                  </a:txBody>
                  <a:tcPr marL="85336" marR="85336" marT="42669" marB="42669"/>
                </a:tc>
              </a:tr>
              <a:tr h="608459">
                <a:tc>
                  <a:txBody>
                    <a:bodyPr/>
                    <a:lstStyle/>
                    <a:p>
                      <a:pPr algn="ctr"/>
                      <a:r>
                        <a:rPr kumimoji="1" lang="ja-JP" altLang="en-US" sz="1500" b="0" dirty="0" smtClean="0">
                          <a:latin typeface="小塚ゴシック Pro R" pitchFamily="34" charset="-128"/>
                          <a:ea typeface="小塚ゴシック Pro R" pitchFamily="34" charset="-128"/>
                        </a:rPr>
                        <a:t>期待できること</a:t>
                      </a:r>
                      <a:endParaRPr kumimoji="1" lang="ja-JP" altLang="en-US" sz="1500" b="0" dirty="0">
                        <a:latin typeface="小塚ゴシック Pro R" pitchFamily="34" charset="-128"/>
                        <a:ea typeface="小塚ゴシック Pro R" pitchFamily="34" charset="-128"/>
                      </a:endParaRPr>
                    </a:p>
                  </a:txBody>
                  <a:tcPr marL="85336" marR="85336" marT="42669" marB="42669" anchor="ctr"/>
                </a:tc>
                <a:tc>
                  <a:txBody>
                    <a:bodyPr/>
                    <a:lstStyle/>
                    <a:p>
                      <a:r>
                        <a:rPr kumimoji="1" lang="ja-JP" altLang="en-US" sz="1500" dirty="0" smtClean="0">
                          <a:latin typeface="小塚ゴシック Pro R" pitchFamily="34" charset="-128"/>
                          <a:ea typeface="小塚ゴシック Pro R" pitchFamily="34" charset="-128"/>
                        </a:rPr>
                        <a:t>洗浄効果・トリートメント成分の浸透</a:t>
                      </a:r>
                      <a:r>
                        <a:rPr kumimoji="1" lang="en-US" altLang="ja-JP" sz="1500" dirty="0" smtClean="0">
                          <a:latin typeface="小塚ゴシック Pro R" pitchFamily="34" charset="-128"/>
                          <a:ea typeface="小塚ゴシック Pro R" pitchFamily="34" charset="-128"/>
                        </a:rPr>
                        <a:t>*</a:t>
                      </a:r>
                      <a:endParaRPr kumimoji="1" lang="ja-JP" altLang="en-US" sz="1500" dirty="0">
                        <a:latin typeface="小塚ゴシック Pro R" pitchFamily="34" charset="-128"/>
                        <a:ea typeface="小塚ゴシック Pro R" pitchFamily="34" charset="-128"/>
                      </a:endParaRPr>
                    </a:p>
                  </a:txBody>
                  <a:tcPr marL="85336" marR="85336" marT="42669" marB="42669"/>
                </a:tc>
                <a:tc>
                  <a:txBody>
                    <a:bodyPr/>
                    <a:lstStyle/>
                    <a:p>
                      <a:r>
                        <a:rPr kumimoji="1" lang="ja-JP" altLang="en-US" sz="1500" dirty="0" smtClean="0">
                          <a:latin typeface="小塚ゴシック Pro R" pitchFamily="34" charset="-128"/>
                          <a:ea typeface="小塚ゴシック Pro R" pitchFamily="34" charset="-128"/>
                        </a:rPr>
                        <a:t>ハリのある美肌づくり・洗浄効果</a:t>
                      </a:r>
                      <a:endParaRPr kumimoji="1" lang="ja-JP" altLang="en-US" sz="1500" dirty="0">
                        <a:latin typeface="小塚ゴシック Pro R" pitchFamily="34" charset="-128"/>
                        <a:ea typeface="小塚ゴシック Pro R" pitchFamily="34" charset="-128"/>
                      </a:endParaRPr>
                    </a:p>
                  </a:txBody>
                  <a:tcPr marL="85336" marR="85336" marT="42669" marB="42669"/>
                </a:tc>
              </a:tr>
              <a:tr h="842248">
                <a:tc>
                  <a:txBody>
                    <a:bodyPr/>
                    <a:lstStyle/>
                    <a:p>
                      <a:pPr algn="ctr"/>
                      <a:r>
                        <a:rPr kumimoji="1" lang="ja-JP" altLang="en-US" sz="1500" b="0" dirty="0" smtClean="0">
                          <a:latin typeface="小塚ゴシック Pro R" pitchFamily="34" charset="-128"/>
                          <a:ea typeface="小塚ゴシック Pro R" pitchFamily="34" charset="-128"/>
                        </a:rPr>
                        <a:t>イメージ例</a:t>
                      </a:r>
                      <a:endParaRPr kumimoji="1" lang="ja-JP" altLang="en-US" sz="1500" b="0" dirty="0">
                        <a:latin typeface="小塚ゴシック Pro R" pitchFamily="34" charset="-128"/>
                        <a:ea typeface="小塚ゴシック Pro R" pitchFamily="34" charset="-128"/>
                      </a:endParaRPr>
                    </a:p>
                  </a:txBody>
                  <a:tcPr marL="85336" marR="85336" marT="42669" marB="42669"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小塚ゴシック Pro R" pitchFamily="34" charset="-128"/>
                          <a:ea typeface="小塚ゴシック Pro R" pitchFamily="34" charset="-128"/>
                        </a:rPr>
                        <a:t>そのあとのスキン ケアのための「土台づくり」をする、週に</a:t>
                      </a:r>
                      <a:r>
                        <a:rPr kumimoji="1" lang="en-US" altLang="ja-JP" sz="1500" dirty="0" smtClean="0">
                          <a:latin typeface="小塚ゴシック Pro R" pitchFamily="34" charset="-128"/>
                          <a:ea typeface="小塚ゴシック Pro R" pitchFamily="34" charset="-128"/>
                        </a:rPr>
                        <a:t>2</a:t>
                      </a:r>
                      <a:r>
                        <a:rPr kumimoji="1" lang="ja-JP" altLang="en-US" sz="1500" dirty="0" smtClean="0">
                          <a:latin typeface="小塚ゴシック Pro R" pitchFamily="34" charset="-128"/>
                          <a:ea typeface="小塚ゴシック Pro R" pitchFamily="34" charset="-128"/>
                        </a:rPr>
                        <a:t>回のスペシャル ケア製品</a:t>
                      </a:r>
                      <a:endParaRPr kumimoji="1" lang="en-US" altLang="ja-JP" sz="1500" dirty="0" smtClean="0">
                        <a:latin typeface="小塚ゴシック Pro R" pitchFamily="34" charset="-128"/>
                        <a:ea typeface="小塚ゴシック Pro R" pitchFamily="34" charset="-128"/>
                      </a:endParaRPr>
                    </a:p>
                  </a:txBody>
                  <a:tcPr marL="85336" marR="85336" marT="42669" marB="4266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小塚ゴシック Pro R" pitchFamily="34" charset="-128"/>
                          <a:ea typeface="小塚ゴシック Pro R" pitchFamily="34" charset="-128"/>
                        </a:rPr>
                        <a:t>「土台そのもの」の質を高めて</a:t>
                      </a:r>
                      <a:endParaRPr kumimoji="1" lang="en-US" altLang="ja-JP" sz="1500" dirty="0" smtClean="0">
                        <a:latin typeface="小塚ゴシック Pro R" pitchFamily="34" charset="-128"/>
                        <a:ea typeface="小塚ゴシック Pro R"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小塚ゴシック Pro R" pitchFamily="34" charset="-128"/>
                          <a:ea typeface="小塚ゴシック Pro R" pitchFamily="34" charset="-128"/>
                        </a:rPr>
                        <a:t>維持していく、</a:t>
                      </a:r>
                      <a:r>
                        <a:rPr kumimoji="1" lang="en-US" altLang="ja-JP" sz="1500" dirty="0" smtClean="0">
                          <a:latin typeface="小塚ゴシック Pro R" pitchFamily="34" charset="-128"/>
                          <a:ea typeface="小塚ゴシック Pro R" pitchFamily="34" charset="-128"/>
                        </a:rPr>
                        <a:t>1</a:t>
                      </a:r>
                      <a:r>
                        <a:rPr kumimoji="1" lang="ja-JP" altLang="en-US" sz="1500" dirty="0" smtClean="0">
                          <a:latin typeface="小塚ゴシック Pro R" pitchFamily="34" charset="-128"/>
                          <a:ea typeface="小塚ゴシック Pro R" pitchFamily="34" charset="-128"/>
                        </a:rPr>
                        <a:t>日</a:t>
                      </a:r>
                      <a:r>
                        <a:rPr kumimoji="1" lang="en-US" altLang="ja-JP" sz="1500" dirty="0" smtClean="0">
                          <a:latin typeface="小塚ゴシック Pro R" pitchFamily="34" charset="-128"/>
                          <a:ea typeface="小塚ゴシック Pro R" pitchFamily="34" charset="-128"/>
                        </a:rPr>
                        <a:t>2</a:t>
                      </a:r>
                      <a:r>
                        <a:rPr kumimoji="1" lang="ja-JP" altLang="en-US" sz="1500" dirty="0" smtClean="0">
                          <a:latin typeface="小塚ゴシック Pro R" pitchFamily="34" charset="-128"/>
                          <a:ea typeface="小塚ゴシック Pro R" pitchFamily="34" charset="-128"/>
                        </a:rPr>
                        <a:t>回のデイリー ケア製品</a:t>
                      </a:r>
                    </a:p>
                  </a:txBody>
                  <a:tcPr marL="85336" marR="85336" marT="42669" marB="42669"/>
                </a:tc>
              </a:tr>
            </a:tbl>
          </a:graphicData>
        </a:graphic>
      </p:graphicFrame>
      <p:sp>
        <p:nvSpPr>
          <p:cNvPr id="7" name="テキスト ボックス 6"/>
          <p:cNvSpPr txBox="1"/>
          <p:nvPr/>
        </p:nvSpPr>
        <p:spPr>
          <a:xfrm>
            <a:off x="5053440" y="3601464"/>
            <a:ext cx="864096" cy="230832"/>
          </a:xfrm>
          <a:prstGeom prst="rect">
            <a:avLst/>
          </a:prstGeom>
          <a:noFill/>
        </p:spPr>
        <p:txBody>
          <a:bodyPr wrap="square" rtlCol="0">
            <a:spAutoFit/>
          </a:bodyPr>
          <a:lstStyle/>
          <a:p>
            <a:pPr algn="r"/>
            <a:r>
              <a:rPr kumimoji="1" lang="ja-JP" altLang="en-US" sz="900" dirty="0" smtClean="0">
                <a:latin typeface="小塚ゴシック Pro R" pitchFamily="34" charset="-128"/>
                <a:ea typeface="小塚ゴシック Pro R" pitchFamily="34" charset="-128"/>
              </a:rPr>
              <a:t>＊角層まで</a:t>
            </a:r>
            <a:endParaRPr kumimoji="1" lang="ja-JP" altLang="en-US" sz="900" dirty="0">
              <a:latin typeface="小塚ゴシック Pro R" pitchFamily="34" charset="-128"/>
              <a:ea typeface="小塚ゴシック Pro R" pitchFamily="34" charset="-128"/>
            </a:endParaRPr>
          </a:p>
        </p:txBody>
      </p:sp>
    </p:spTree>
    <p:extLst>
      <p:ext uri="{BB962C8B-B14F-4D97-AF65-F5344CB8AC3E}">
        <p14:creationId xmlns:p14="http://schemas.microsoft.com/office/powerpoint/2010/main" val="15305900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4674723"/>
            <a:ext cx="9144000" cy="474563"/>
            <a:chOff x="0" y="4674723"/>
            <a:chExt cx="9144000" cy="474563"/>
          </a:xfrm>
        </p:grpSpPr>
        <p:pic>
          <p:nvPicPr>
            <p:cNvPr id="5" name="Picture 2" descr="LUMISPA-PPT-TEMPLATE-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6" name="Picture 3" descr="NS DTBY final logos_3_FOUNTAIN-white-02-0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pic>
        <p:nvPicPr>
          <p:cNvPr id="8" name="Picture 8" descr="IMG17050020_Lumispa_Fade_17-05-01_2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9512" y="2039577"/>
            <a:ext cx="810683" cy="2425614"/>
          </a:xfrm>
          <a:prstGeom prst="rect">
            <a:avLst/>
          </a:prstGeom>
        </p:spPr>
      </p:pic>
      <p:pic>
        <p:nvPicPr>
          <p:cNvPr id="9" name="Picture 3" descr="RM09600034.Horizontal New Logo.White.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90195" y="2183765"/>
            <a:ext cx="908209" cy="2281426"/>
          </a:xfrm>
          <a:prstGeom prst="rect">
            <a:avLst/>
          </a:prstGeom>
        </p:spPr>
      </p:pic>
      <p:sp>
        <p:nvSpPr>
          <p:cNvPr id="10" name="正方形/長方形 9"/>
          <p:cNvSpPr/>
          <p:nvPr/>
        </p:nvSpPr>
        <p:spPr>
          <a:xfrm>
            <a:off x="2502880" y="411510"/>
            <a:ext cx="6004706" cy="4278094"/>
          </a:xfrm>
          <a:prstGeom prst="rect">
            <a:avLst/>
          </a:prstGeom>
        </p:spPr>
        <p:txBody>
          <a:bodyPr wrap="square">
            <a:spAutoFit/>
          </a:bodyPr>
          <a:lstStyle/>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質問３</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「フェイス ガルバ」との併用効果は？</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回答３</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実際</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の使用テストの結果、</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特に、</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pPr marL="800100" lvl="1" indent="-342900">
              <a:buFont typeface="Wingdings" panose="05000000000000000000" pitchFamily="2" charset="2"/>
              <a:buChar char="l"/>
            </a:pP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頬の輪郭</a:t>
            </a:r>
            <a:endParaRPr kumimoji="0" lang="en-US" altLang="ja-JP" sz="2000" kern="0" dirty="0" smtClean="0">
              <a:solidFill>
                <a:srgbClr val="0070C0"/>
              </a:solidFill>
              <a:latin typeface="小塚ゴシック Pro R" pitchFamily="34" charset="-128"/>
              <a:ea typeface="小塚ゴシック Pro R" pitchFamily="34" charset="-128"/>
              <a:cs typeface="Verlag Book" charset="0"/>
              <a:sym typeface="Calibri"/>
            </a:endParaRPr>
          </a:p>
          <a:p>
            <a:pPr marL="800100" lvl="1" indent="-342900">
              <a:buFont typeface="Wingdings" panose="05000000000000000000" pitchFamily="2" charset="2"/>
              <a:buChar char="l"/>
            </a:pP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あごの輪郭</a:t>
            </a:r>
            <a:endParaRPr kumimoji="0" lang="en-US" altLang="ja-JP" sz="2000" kern="0" dirty="0" smtClean="0">
              <a:solidFill>
                <a:srgbClr val="0070C0"/>
              </a:solidFill>
              <a:latin typeface="小塚ゴシック Pro R" pitchFamily="34" charset="-128"/>
              <a:ea typeface="小塚ゴシック Pro R" pitchFamily="34" charset="-128"/>
              <a:cs typeface="Verlag Book" charset="0"/>
              <a:sym typeface="Calibri"/>
            </a:endParaRPr>
          </a:p>
          <a:p>
            <a:pPr marL="800100" lvl="1" indent="-342900">
              <a:buFont typeface="Wingdings" panose="05000000000000000000" pitchFamily="2" charset="2"/>
              <a:buChar char="l"/>
            </a:pPr>
            <a:r>
              <a:rPr kumimoji="0" lang="ja-JP" altLang="en-US" sz="2000" kern="0" dirty="0">
                <a:solidFill>
                  <a:srgbClr val="0070C0"/>
                </a:solidFill>
                <a:latin typeface="小塚ゴシック Pro R" pitchFamily="34" charset="-128"/>
                <a:ea typeface="小塚ゴシック Pro R" pitchFamily="34" charset="-128"/>
                <a:cs typeface="Verlag Book" charset="0"/>
                <a:sym typeface="Calibri"/>
              </a:rPr>
              <a:t>ほうれい</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線の目立ち</a:t>
            </a:r>
            <a:endParaRPr kumimoji="0" lang="en-US" altLang="ja-JP" sz="2000" kern="0" dirty="0" smtClean="0">
              <a:solidFill>
                <a:srgbClr val="0070C0"/>
              </a:solidFill>
              <a:latin typeface="小塚ゴシック Pro R" pitchFamily="34" charset="-128"/>
              <a:ea typeface="小塚ゴシック Pro R" pitchFamily="34" charset="-128"/>
              <a:cs typeface="Verlag Book" charset="0"/>
              <a:sym typeface="Calibri"/>
            </a:endParaRPr>
          </a:p>
          <a:p>
            <a:pPr marL="800100" lvl="1" indent="-342900">
              <a:buFont typeface="Wingdings" panose="05000000000000000000" pitchFamily="2" charset="2"/>
              <a:buChar char="l"/>
            </a:pPr>
            <a:r>
              <a:rPr kumimoji="0" lang="ja-JP" altLang="en-US" sz="2000" kern="0" dirty="0">
                <a:solidFill>
                  <a:srgbClr val="0070C0"/>
                </a:solidFill>
                <a:latin typeface="小塚ゴシック Pro R" pitchFamily="34" charset="-128"/>
                <a:ea typeface="小塚ゴシック Pro R" pitchFamily="34" charset="-128"/>
                <a:cs typeface="Verlag Book" charset="0"/>
                <a:sym typeface="Calibri"/>
              </a:rPr>
              <a:t>額</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の年齢ライン</a:t>
            </a:r>
            <a:endParaRPr kumimoji="0" lang="en-US" altLang="ja-JP" sz="2000" kern="0" dirty="0" smtClean="0">
              <a:solidFill>
                <a:srgbClr val="0070C0"/>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において、単独使用時に比べ、</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併用時の</a:t>
            </a:r>
            <a:r>
              <a:rPr lang="ja-JP" altLang="en-US" sz="2000" dirty="0">
                <a:solidFill>
                  <a:srgbClr val="0070C0"/>
                </a:solidFill>
                <a:latin typeface="小塚ゴシック Pro R" pitchFamily="34" charset="-128"/>
                <a:ea typeface="小塚ゴシック Pro R" pitchFamily="34" charset="-128"/>
                <a:cs typeface="Verlag Book" charset="0"/>
              </a:rPr>
              <a:t>方</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が「若々しく見える」</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スコアが高い</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ことが確認されています。</a:t>
            </a:r>
            <a:endParaRPr kumimoji="0" lang="en-US" altLang="ja-JP"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p:txBody>
      </p:sp>
    </p:spTree>
    <p:extLst>
      <p:ext uri="{BB962C8B-B14F-4D97-AF65-F5344CB8AC3E}">
        <p14:creationId xmlns:p14="http://schemas.microsoft.com/office/powerpoint/2010/main" val="36447937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コネクタ 14"/>
          <p:cNvCxnSpPr/>
          <p:nvPr/>
        </p:nvCxnSpPr>
        <p:spPr>
          <a:xfrm>
            <a:off x="2271549" y="3479618"/>
            <a:ext cx="315050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グループ化 3"/>
          <p:cNvGrpSpPr/>
          <p:nvPr/>
        </p:nvGrpSpPr>
        <p:grpSpPr>
          <a:xfrm>
            <a:off x="0" y="4674723"/>
            <a:ext cx="9144000" cy="474563"/>
            <a:chOff x="0" y="4674723"/>
            <a:chExt cx="9144000" cy="474563"/>
          </a:xfrm>
        </p:grpSpPr>
        <p:pic>
          <p:nvPicPr>
            <p:cNvPr id="5" name="Picture 2" descr="LUMISPA-PPT-TEMPLATE-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6" name="Picture 3" descr="NS DTBY final logos_3_FOUNTAIN-white-02-0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sp>
        <p:nvSpPr>
          <p:cNvPr id="10" name="正方形/長方形 9"/>
          <p:cNvSpPr/>
          <p:nvPr/>
        </p:nvSpPr>
        <p:spPr>
          <a:xfrm>
            <a:off x="301903" y="436875"/>
            <a:ext cx="6408711" cy="3231654"/>
          </a:xfrm>
          <a:prstGeom prst="rect">
            <a:avLst/>
          </a:prstGeom>
        </p:spPr>
        <p:txBody>
          <a:bodyPr wrap="square">
            <a:spAutoFit/>
          </a:bodyPr>
          <a:lstStyle/>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質問 </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4】</a:t>
            </a: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「ルミスパ」を使うときのお手入れの順番は？</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回答 </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4】</a:t>
            </a:r>
          </a:p>
          <a:p>
            <a:pPr lvl="0"/>
            <a:r>
              <a:rPr kumimoji="0" lang="ja-JP" altLang="en-US" sz="2000" kern="0" dirty="0">
                <a:solidFill>
                  <a:prstClr val="black">
                    <a:lumMod val="50000"/>
                    <a:lumOff val="50000"/>
                  </a:prstClr>
                </a:solidFill>
                <a:latin typeface="小塚ゴシック Pro R" pitchFamily="34" charset="-128"/>
                <a:ea typeface="小塚ゴシック Pro R" pitchFamily="34" charset="-128"/>
                <a:cs typeface="Verlag Book" charset="0"/>
                <a:sym typeface="Calibri"/>
              </a:rPr>
              <a:t>メイクをしている場合は、</a:t>
            </a:r>
            <a:r>
              <a:rPr kumimoji="0" lang="ja-JP" altLang="en-US" sz="2000" kern="0" dirty="0">
                <a:solidFill>
                  <a:srgbClr val="0070C0"/>
                </a:solidFill>
                <a:latin typeface="小塚ゴシック Pro R" pitchFamily="34" charset="-128"/>
                <a:ea typeface="小塚ゴシック Pro R" pitchFamily="34" charset="-128"/>
                <a:cs typeface="Verlag Book" charset="0"/>
                <a:sym typeface="Calibri"/>
              </a:rPr>
              <a:t>先にメイクを落としてから</a:t>
            </a:r>
            <a:r>
              <a:rPr kumimoji="0" lang="ja-JP" altLang="en-US" sz="2000" kern="0" dirty="0">
                <a:solidFill>
                  <a:prstClr val="black">
                    <a:lumMod val="50000"/>
                    <a:lumOff val="50000"/>
                  </a:prstClr>
                </a:solidFill>
                <a:latin typeface="小塚ゴシック Pro R" pitchFamily="34" charset="-128"/>
                <a:ea typeface="小塚ゴシック Pro R" pitchFamily="34" charset="-128"/>
                <a:cs typeface="Verlag Book" charset="0"/>
                <a:sym typeface="Calibri"/>
              </a:rPr>
              <a:t>「ルミスパ」をご使用ください。</a:t>
            </a:r>
            <a:endParaRPr kumimoji="0" lang="en-US" altLang="ja-JP" sz="2000" kern="0" dirty="0">
              <a:solidFill>
                <a:prstClr val="black">
                  <a:lumMod val="50000"/>
                  <a:lumOff val="50000"/>
                </a:prst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9175" y="3291830"/>
            <a:ext cx="8845649" cy="91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217271" y="3249828"/>
            <a:ext cx="3150508" cy="1060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3" descr="RM09600034.Horizontal New Logo.White.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46681" y="3061993"/>
            <a:ext cx="571666" cy="1436029"/>
          </a:xfrm>
          <a:prstGeom prst="rect">
            <a:avLst/>
          </a:prstGeom>
        </p:spPr>
      </p:pic>
      <p:sp>
        <p:nvSpPr>
          <p:cNvPr id="7" name="正方形/長方形 6"/>
          <p:cNvSpPr/>
          <p:nvPr/>
        </p:nvSpPr>
        <p:spPr>
          <a:xfrm>
            <a:off x="6516216" y="2931789"/>
            <a:ext cx="2376263" cy="1473481"/>
          </a:xfrm>
          <a:prstGeom prst="rect">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6" descr="V:\栗原さんへ\161226_アライメントツアーPPT用\IMG060193色修正.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flipH="1" flipV="1">
            <a:off x="7164288" y="2020058"/>
            <a:ext cx="979150" cy="1414886"/>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3628571" y="2931789"/>
            <a:ext cx="1407886" cy="1473481"/>
          </a:xfrm>
          <a:prstGeom prst="rect">
            <a:avLst/>
          </a:prstGeom>
          <a:noFill/>
          <a:ln w="3175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785067" y="2783452"/>
            <a:ext cx="1002197" cy="307777"/>
          </a:xfrm>
          <a:prstGeom prst="rect">
            <a:avLst/>
          </a:prstGeom>
          <a:solidFill>
            <a:schemeClr val="bg1"/>
          </a:solidFill>
        </p:spPr>
        <p:txBody>
          <a:bodyPr wrap="none" rtlCol="0">
            <a:spAutoFit/>
          </a:bodyPr>
          <a:lstStyle/>
          <a:p>
            <a:r>
              <a:rPr kumimoji="1" lang="ja-JP" altLang="en-US" sz="1400" dirty="0" smtClean="0">
                <a:solidFill>
                  <a:schemeClr val="tx1">
                    <a:lumMod val="50000"/>
                    <a:lumOff val="50000"/>
                  </a:schemeClr>
                </a:solidFill>
                <a:latin typeface="小塚ゴシック Pr6N R" pitchFamily="34" charset="-128"/>
                <a:ea typeface="小塚ゴシック Pr6N R" pitchFamily="34" charset="-128"/>
              </a:rPr>
              <a:t>週</a:t>
            </a:r>
            <a:r>
              <a:rPr kumimoji="1" lang="en-US" altLang="ja-JP" sz="1400" dirty="0" smtClean="0">
                <a:solidFill>
                  <a:schemeClr val="tx1">
                    <a:lumMod val="50000"/>
                    <a:lumOff val="50000"/>
                  </a:schemeClr>
                </a:solidFill>
                <a:latin typeface="小塚ゴシック Pr6N R" pitchFamily="34" charset="-128"/>
                <a:ea typeface="小塚ゴシック Pr6N R" pitchFamily="34" charset="-128"/>
              </a:rPr>
              <a:t>2</a:t>
            </a:r>
            <a:r>
              <a:rPr kumimoji="1" lang="ja-JP" altLang="en-US" sz="1400" dirty="0" smtClean="0">
                <a:solidFill>
                  <a:schemeClr val="tx1">
                    <a:lumMod val="50000"/>
                    <a:lumOff val="50000"/>
                  </a:schemeClr>
                </a:solidFill>
                <a:latin typeface="小塚ゴシック Pr6N R" pitchFamily="34" charset="-128"/>
                <a:ea typeface="小塚ゴシック Pr6N R" pitchFamily="34" charset="-128"/>
              </a:rPr>
              <a:t>回程度</a:t>
            </a:r>
            <a:endParaRPr kumimoji="1" lang="ja-JP" altLang="en-US" sz="1400" dirty="0">
              <a:solidFill>
                <a:schemeClr val="tx1">
                  <a:lumMod val="50000"/>
                  <a:lumOff val="50000"/>
                </a:schemeClr>
              </a:solidFill>
              <a:latin typeface="小塚ゴシック Pr6N R" pitchFamily="34" charset="-128"/>
              <a:ea typeface="小塚ゴシック Pr6N R" pitchFamily="34" charset="-128"/>
            </a:endParaRPr>
          </a:p>
        </p:txBody>
      </p:sp>
      <p:cxnSp>
        <p:nvCxnSpPr>
          <p:cNvPr id="24" name="直線コネクタ 23"/>
          <p:cNvCxnSpPr/>
          <p:nvPr/>
        </p:nvCxnSpPr>
        <p:spPr>
          <a:xfrm>
            <a:off x="4571999" y="3479618"/>
            <a:ext cx="946258" cy="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4571999" y="3893270"/>
            <a:ext cx="968032" cy="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a:off x="3098790" y="3893271"/>
            <a:ext cx="947891" cy="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3098790" y="3479620"/>
            <a:ext cx="1029815" cy="0"/>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a:off x="2193504" y="3469735"/>
            <a:ext cx="893613" cy="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a:off x="2217271" y="3893272"/>
            <a:ext cx="947891" cy="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8" descr="IMG17050020_Lumispa_Fade_17-05-01_22.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640311" y="3049131"/>
            <a:ext cx="488545" cy="1461755"/>
          </a:xfrm>
          <a:prstGeom prst="rect">
            <a:avLst/>
          </a:prstGeom>
        </p:spPr>
      </p:pic>
    </p:spTree>
    <p:extLst>
      <p:ext uri="{BB962C8B-B14F-4D97-AF65-F5344CB8AC3E}">
        <p14:creationId xmlns:p14="http://schemas.microsoft.com/office/powerpoint/2010/main" val="2410712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4674723"/>
            <a:ext cx="9144000" cy="474563"/>
            <a:chOff x="0" y="4674723"/>
            <a:chExt cx="9144000" cy="474563"/>
          </a:xfrm>
        </p:grpSpPr>
        <p:pic>
          <p:nvPicPr>
            <p:cNvPr id="5" name="Picture 2" descr="LUMISPA-PPT-TEMPLATE-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6" name="Picture 3" descr="NS DTBY final logos_3_FOUNTAIN-white-02-0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sp>
        <p:nvSpPr>
          <p:cNvPr id="10" name="正方形/長方形 9"/>
          <p:cNvSpPr/>
          <p:nvPr/>
        </p:nvSpPr>
        <p:spPr>
          <a:xfrm>
            <a:off x="2441862" y="411510"/>
            <a:ext cx="6258171" cy="4278094"/>
          </a:xfrm>
          <a:prstGeom prst="rect">
            <a:avLst/>
          </a:prstGeom>
        </p:spPr>
        <p:txBody>
          <a:bodyPr wrap="square">
            <a:spAutoFit/>
          </a:bodyPr>
          <a:lstStyle/>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質問  </a:t>
            </a:r>
            <a:r>
              <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5</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トリートメント クレンザーの量と、顔の上での動かし方を教えてください</a:t>
            </a:r>
            <a:r>
              <a:rPr lang="ja-JP" altLang="en-US" sz="2000" dirty="0">
                <a:solidFill>
                  <a:schemeClr val="tx1">
                    <a:lumMod val="50000"/>
                    <a:lumOff val="50000"/>
                  </a:schemeClr>
                </a:solidFill>
                <a:latin typeface="小塚ゴシック Pro R" pitchFamily="34" charset="-128"/>
                <a:ea typeface="小塚ゴシック Pro R" pitchFamily="34" charset="-128"/>
                <a:cs typeface="Verlag Book" charset="0"/>
              </a:rPr>
              <a:t>。</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回答 </a:t>
            </a:r>
            <a:r>
              <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 </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5】</a:t>
            </a:r>
          </a:p>
          <a:p>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顔</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全体とトリートメント ヘッドを、水かぬるま湯でぬらしたあと、</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多めの量を顔全体に</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のばしてください。必要に応じてお手入れの途中</a:t>
            </a:r>
            <a:r>
              <a:rPr lang="ja-JP" altLang="en-US" sz="2000" dirty="0">
                <a:solidFill>
                  <a:schemeClr val="tx1">
                    <a:lumMod val="50000"/>
                    <a:lumOff val="50000"/>
                  </a:schemeClr>
                </a:solidFill>
                <a:latin typeface="小塚ゴシック Pro R" pitchFamily="34" charset="-128"/>
                <a:ea typeface="小塚ゴシック Pro R" pitchFamily="34" charset="-128"/>
                <a:cs typeface="Verlag Book" charset="0"/>
              </a:rPr>
              <a:t>でトリートメントクレンザー</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を足してください。</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本体</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は、顔全体を</a:t>
            </a:r>
            <a:r>
              <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4</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つに分けたエリアを、それぞれ</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lang="en-US" altLang="ja-JP" sz="2000" dirty="0" smtClean="0">
                <a:solidFill>
                  <a:schemeClr val="tx1">
                    <a:lumMod val="50000"/>
                    <a:lumOff val="50000"/>
                  </a:schemeClr>
                </a:solidFill>
                <a:latin typeface="小塚ゴシック Pro R" pitchFamily="34" charset="-128"/>
                <a:ea typeface="小塚ゴシック Pro R" pitchFamily="34" charset="-128"/>
                <a:cs typeface="Verlag Book" charset="0"/>
              </a:rPr>
              <a:t>30</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秒かけて、</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ゆっくり大きくすべらせるように</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動かしてください。</a:t>
            </a:r>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p:txBody>
      </p:sp>
      <p:pic>
        <p:nvPicPr>
          <p:cNvPr id="1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3178516"/>
            <a:ext cx="2441862" cy="148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34454" y="1419622"/>
            <a:ext cx="985218" cy="166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42351" y="195486"/>
            <a:ext cx="1416649" cy="117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67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72510" y="190786"/>
            <a:ext cx="7927523" cy="769441"/>
          </a:xfrm>
          <a:prstGeom prst="rect">
            <a:avLst/>
          </a:prstGeom>
        </p:spPr>
        <p:txBody>
          <a:bodyPr wrap="square">
            <a:spAutoFit/>
          </a:bodyPr>
          <a:lstStyle/>
          <a:p>
            <a:r>
              <a:rPr lang="en-US" altLang="ja-JP" sz="2400" dirty="0" smtClean="0">
                <a:solidFill>
                  <a:prstClr val="black">
                    <a:lumMod val="50000"/>
                    <a:lumOff val="50000"/>
                  </a:prstClr>
                </a:solidFill>
                <a:latin typeface="小塚ゴシック Pro R" pitchFamily="34" charset="-128"/>
                <a:ea typeface="小塚ゴシック Pro R" pitchFamily="34" charset="-128"/>
                <a:cs typeface="Verlag Book" charset="0"/>
              </a:rPr>
              <a:t>【</a:t>
            </a:r>
            <a:r>
              <a:rPr lang="ja-JP" altLang="en-US" sz="2400" dirty="0">
                <a:solidFill>
                  <a:prstClr val="black">
                    <a:lumMod val="50000"/>
                    <a:lumOff val="50000"/>
                  </a:prstClr>
                </a:solidFill>
                <a:latin typeface="小塚ゴシック Pro R" pitchFamily="34" charset="-128"/>
                <a:ea typeface="小塚ゴシック Pro R" pitchFamily="34" charset="-128"/>
                <a:cs typeface="Verlag Book" charset="0"/>
              </a:rPr>
              <a:t>回答</a:t>
            </a:r>
            <a:r>
              <a:rPr lang="ja-JP" altLang="en-US" sz="2400" dirty="0" smtClean="0">
                <a:solidFill>
                  <a:prstClr val="black">
                    <a:lumMod val="50000"/>
                    <a:lumOff val="50000"/>
                  </a:prstClr>
                </a:solidFill>
                <a:latin typeface="小塚ゴシック Pro R" pitchFamily="34" charset="-128"/>
                <a:ea typeface="小塚ゴシック Pro R" pitchFamily="34" charset="-128"/>
                <a:cs typeface="Verlag Book" charset="0"/>
              </a:rPr>
              <a:t>  </a:t>
            </a:r>
            <a:r>
              <a:rPr lang="en-US" altLang="ja-JP" sz="2400" dirty="0" smtClean="0">
                <a:solidFill>
                  <a:prstClr val="black">
                    <a:lumMod val="50000"/>
                    <a:lumOff val="50000"/>
                  </a:prstClr>
                </a:solidFill>
                <a:latin typeface="小塚ゴシック Pro R" pitchFamily="34" charset="-128"/>
                <a:ea typeface="小塚ゴシック Pro R" pitchFamily="34" charset="-128"/>
                <a:cs typeface="Verlag Book" charset="0"/>
              </a:rPr>
              <a:t>5</a:t>
            </a:r>
            <a:r>
              <a:rPr lang="ja-JP" altLang="en-US" sz="2400" dirty="0" smtClean="0">
                <a:solidFill>
                  <a:prstClr val="black">
                    <a:lumMod val="50000"/>
                    <a:lumOff val="50000"/>
                  </a:prstClr>
                </a:solidFill>
                <a:latin typeface="小塚ゴシック Pro R" pitchFamily="34" charset="-128"/>
                <a:ea typeface="小塚ゴシック Pro R" pitchFamily="34" charset="-128"/>
                <a:cs typeface="Verlag Book" charset="0"/>
              </a:rPr>
              <a:t>：補足</a:t>
            </a:r>
            <a:r>
              <a:rPr lang="en-US" altLang="ja-JP" sz="2400" dirty="0" smtClean="0">
                <a:solidFill>
                  <a:prstClr val="black">
                    <a:lumMod val="50000"/>
                    <a:lumOff val="50000"/>
                  </a:prstClr>
                </a:solidFill>
                <a:latin typeface="小塚ゴシック Pro R" pitchFamily="34" charset="-128"/>
                <a:ea typeface="小塚ゴシック Pro R" pitchFamily="34" charset="-128"/>
                <a:cs typeface="Verlag Book" charset="0"/>
              </a:rPr>
              <a:t>】</a:t>
            </a:r>
          </a:p>
          <a:p>
            <a:r>
              <a:rPr lang="ja-JP" altLang="en-US" sz="2000" dirty="0" smtClean="0">
                <a:solidFill>
                  <a:prstClr val="black">
                    <a:lumMod val="50000"/>
                    <a:lumOff val="50000"/>
                  </a:prstClr>
                </a:solidFill>
                <a:latin typeface="小塚ゴシック Pro R" pitchFamily="34" charset="-128"/>
                <a:ea typeface="小塚ゴシック Pro R" pitchFamily="34" charset="-128"/>
                <a:cs typeface="Verlag Book" charset="0"/>
              </a:rPr>
              <a:t>それぞれのクレンザーの量と泡立ちの目安</a:t>
            </a:r>
            <a:endParaRPr lang="en-US" altLang="ja-JP" sz="2000" dirty="0" smtClean="0">
              <a:solidFill>
                <a:prstClr val="black">
                  <a:lumMod val="50000"/>
                  <a:lumOff val="50000"/>
                </a:prstClr>
              </a:solidFill>
              <a:latin typeface="小塚ゴシック Pro R" pitchFamily="34" charset="-128"/>
              <a:ea typeface="小塚ゴシック Pro R" pitchFamily="34" charset="-128"/>
              <a:cs typeface="Verlag Book" charset="0"/>
            </a:endParaRP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5809" y="1103585"/>
            <a:ext cx="5284566" cy="374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1092" y="1103585"/>
            <a:ext cx="2601310" cy="3746739"/>
          </a:xfrm>
          <a:prstGeom prst="rect">
            <a:avLst/>
          </a:prstGeom>
        </p:spPr>
      </p:pic>
    </p:spTree>
    <p:extLst>
      <p:ext uri="{BB962C8B-B14F-4D97-AF65-F5344CB8AC3E}">
        <p14:creationId xmlns:p14="http://schemas.microsoft.com/office/powerpoint/2010/main" val="16349008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4674723"/>
            <a:ext cx="9144000" cy="474563"/>
            <a:chOff x="0" y="4674723"/>
            <a:chExt cx="9144000" cy="474563"/>
          </a:xfrm>
        </p:grpSpPr>
        <p:pic>
          <p:nvPicPr>
            <p:cNvPr id="5" name="Picture 2" descr="LUMISPA-PPT-TEMPLATE-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6" name="Picture 3" descr="NS DTBY final logos_3_FOUNTAIN-white-02-0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sp>
        <p:nvSpPr>
          <p:cNvPr id="10" name="正方形/長方形 9"/>
          <p:cNvSpPr/>
          <p:nvPr/>
        </p:nvSpPr>
        <p:spPr>
          <a:xfrm>
            <a:off x="2232248" y="306754"/>
            <a:ext cx="6660232" cy="4647426"/>
          </a:xfrm>
          <a:prstGeom prst="rect">
            <a:avLst/>
          </a:prstGeom>
        </p:spPr>
        <p:txBody>
          <a:bodyPr wrap="square">
            <a:spAutoFit/>
          </a:bodyPr>
          <a:lstStyle/>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質問 </a:t>
            </a:r>
            <a:r>
              <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6</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肌</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の</a:t>
            </a:r>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上で</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の摩擦は大丈夫ですか？</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回答 </a:t>
            </a:r>
            <a:r>
              <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6</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「ルミスパ」をお使いになるときには、</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必ず、専用のトリートメント クレンザーをお使いください</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　　肌の上で本体が動く際に、</a:t>
            </a:r>
            <a:r>
              <a:rPr kumimoji="0" lang="ja-JP" altLang="en-US" sz="20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正確</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に肌に動きを伝えると同時に緩衝剤としての役割も意識して設計された処方になっています。</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さらに、</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本体に取り付けるトリートメント ヘッドは</a:t>
            </a:r>
            <a:r>
              <a:rPr lang="ja-JP" altLang="en-US" sz="2000" dirty="0">
                <a:solidFill>
                  <a:schemeClr val="tx1">
                    <a:lumMod val="50000"/>
                    <a:lumOff val="50000"/>
                  </a:schemeClr>
                </a:solidFill>
                <a:latin typeface="小塚ゴシック Pro R" pitchFamily="34" charset="-128"/>
                <a:ea typeface="小塚ゴシック Pro R" pitchFamily="34" charset="-128"/>
                <a:cs typeface="Verlag Book" charset="0"/>
              </a:rPr>
              <a:t>、</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肌あたりがやさしい抗菌シリコン</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を採用しています。</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p:txBody>
      </p:sp>
      <p:grpSp>
        <p:nvGrpSpPr>
          <p:cNvPr id="8" name="グループ化 7"/>
          <p:cNvGrpSpPr/>
          <p:nvPr/>
        </p:nvGrpSpPr>
        <p:grpSpPr>
          <a:xfrm>
            <a:off x="1" y="2321752"/>
            <a:ext cx="2195736" cy="2328730"/>
            <a:chOff x="0" y="1995686"/>
            <a:chExt cx="2404389" cy="2550021"/>
          </a:xfrm>
        </p:grpSpPr>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1995686"/>
              <a:ext cx="2404389" cy="255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763688" y="3795886"/>
              <a:ext cx="640701" cy="749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23630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4674723"/>
            <a:ext cx="9144000" cy="474563"/>
            <a:chOff x="0" y="4674723"/>
            <a:chExt cx="9144000" cy="474563"/>
          </a:xfrm>
        </p:grpSpPr>
        <p:pic>
          <p:nvPicPr>
            <p:cNvPr id="5" name="Picture 2" descr="LUMISPA-PPT-TEMPLATE-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74723"/>
              <a:ext cx="9144000" cy="474563"/>
            </a:xfrm>
            <a:prstGeom prst="rect">
              <a:avLst/>
            </a:prstGeom>
          </p:spPr>
        </p:pic>
        <p:pic>
          <p:nvPicPr>
            <p:cNvPr id="6" name="Picture 3" descr="NS DTBY final logos_3_FOUNTAIN-white-02-0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7586" y="4713644"/>
              <a:ext cx="384894" cy="384894"/>
            </a:xfrm>
            <a:prstGeom prst="rect">
              <a:avLst/>
            </a:prstGeom>
          </p:spPr>
        </p:pic>
      </p:grpSp>
      <p:sp>
        <p:nvSpPr>
          <p:cNvPr id="10" name="正方形/長方形 9"/>
          <p:cNvSpPr/>
          <p:nvPr/>
        </p:nvSpPr>
        <p:spPr>
          <a:xfrm>
            <a:off x="2504083" y="483518"/>
            <a:ext cx="6383858" cy="3477875"/>
          </a:xfrm>
          <a:prstGeom prst="rect">
            <a:avLst/>
          </a:prstGeom>
        </p:spPr>
        <p:txBody>
          <a:bodyPr wrap="square">
            <a:spAutoFit/>
          </a:bodyPr>
          <a:lstStyle/>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質問</a:t>
            </a:r>
            <a:r>
              <a:rPr kumimoji="0" lang="ja-JP" altLang="en-US"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 </a:t>
            </a:r>
            <a:r>
              <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7</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トリートメント ヘッドは、いつ取り替えたら良いですか？</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r>
              <a:rPr kumimoji="0" lang="ja-JP" altLang="en-US"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回答</a:t>
            </a:r>
            <a:r>
              <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rPr>
              <a:t> 7</a:t>
            </a:r>
            <a:r>
              <a:rPr kumimoji="0" lang="en-US" altLang="ja-JP" sz="24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a:t>
            </a:r>
          </a:p>
          <a:p>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「マイクロ パルス オシレーション </a:t>
            </a:r>
            <a:r>
              <a:rPr lang="ja-JP" altLang="en-US" sz="2000" dirty="0" smtClean="0">
                <a:solidFill>
                  <a:schemeClr val="tx1">
                    <a:lumMod val="50000"/>
                    <a:lumOff val="50000"/>
                  </a:schemeClr>
                </a:solidFill>
                <a:latin typeface="小塚ゴシック Pro R" pitchFamily="34" charset="-128"/>
                <a:ea typeface="小塚ゴシック Pro R" pitchFamily="34" charset="-128"/>
                <a:cs typeface="Verlag Book" charset="0"/>
              </a:rPr>
              <a:t>テクノロジー</a:t>
            </a:r>
            <a:endParaRPr lang="en-US" altLang="ja-JP" sz="2000" dirty="0" smtClean="0">
              <a:solidFill>
                <a:schemeClr val="tx1">
                  <a:lumMod val="50000"/>
                  <a:lumOff val="50000"/>
                </a:schemeClr>
              </a:solidFill>
              <a:latin typeface="小塚ゴシック Pro R" pitchFamily="34" charset="-128"/>
              <a:ea typeface="小塚ゴシック Pro R" pitchFamily="34" charset="-128"/>
              <a:cs typeface="Verlag Book" charset="0"/>
            </a:endParaRPr>
          </a:p>
          <a:p>
            <a:r>
              <a:rPr lang="ja-JP" altLang="en-US" sz="2000" dirty="0" smtClean="0">
                <a:solidFill>
                  <a:schemeClr val="tx1">
                    <a:lumMod val="50000"/>
                    <a:lumOff val="50000"/>
                  </a:schemeClr>
                </a:solidFill>
                <a:latin typeface="小塚ゴシック Pro R" pitchFamily="34" charset="-128"/>
                <a:ea typeface="小塚ゴシック Pro R" pitchFamily="34" charset="-128"/>
                <a:cs typeface="Verlag Book" charset="0"/>
              </a:rPr>
              <a:t>（</a:t>
            </a:r>
            <a:r>
              <a:rPr lang="ja-JP" altLang="en-US" sz="2000" dirty="0">
                <a:solidFill>
                  <a:schemeClr val="tx1">
                    <a:lumMod val="50000"/>
                    <a:lumOff val="50000"/>
                  </a:schemeClr>
                </a:solidFill>
                <a:latin typeface="小塚ゴシック Pro R" pitchFamily="34" charset="-128"/>
                <a:ea typeface="小塚ゴシック Pro R" pitchFamily="34" charset="-128"/>
                <a:cs typeface="Verlag Book" charset="0"/>
              </a:rPr>
              <a:t>美肌ストレッチ） 」の</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効果を十分に体感いただくために、</a:t>
            </a:r>
            <a:r>
              <a:rPr lang="en-US" altLang="ja-JP" sz="2000" dirty="0">
                <a:solidFill>
                  <a:srgbClr val="0070C0"/>
                </a:solidFill>
                <a:latin typeface="小塚ゴシック Pro R" pitchFamily="34" charset="-128"/>
                <a:ea typeface="小塚ゴシック Pro R" pitchFamily="34" charset="-128"/>
                <a:cs typeface="Verlag Book" charset="0"/>
              </a:rPr>
              <a:t>3</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ヵ月に</a:t>
            </a:r>
            <a:r>
              <a:rPr kumimoji="0" lang="en-US" altLang="ja-JP" sz="2000" kern="0" dirty="0" smtClean="0">
                <a:solidFill>
                  <a:srgbClr val="0070C0"/>
                </a:solidFill>
                <a:latin typeface="小塚ゴシック Pro R" pitchFamily="34" charset="-128"/>
                <a:ea typeface="小塚ゴシック Pro R" pitchFamily="34" charset="-128"/>
                <a:cs typeface="Verlag Book" charset="0"/>
                <a:sym typeface="Calibri"/>
              </a:rPr>
              <a:t>1</a:t>
            </a:r>
            <a:r>
              <a:rPr kumimoji="0" lang="ja-JP" altLang="en-US" sz="2000" kern="0" dirty="0" smtClean="0">
                <a:solidFill>
                  <a:srgbClr val="0070C0"/>
                </a:solidFill>
                <a:latin typeface="小塚ゴシック Pro R" pitchFamily="34" charset="-128"/>
                <a:ea typeface="小塚ゴシック Pro R" pitchFamily="34" charset="-128"/>
                <a:cs typeface="Verlag Book" charset="0"/>
                <a:sym typeface="Calibri"/>
              </a:rPr>
              <a:t>度の取り替え</a:t>
            </a:r>
            <a:r>
              <a:rPr kumimoji="0" lang="ja-JP" altLang="en-US"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rPr>
              <a:t>をおすすめします。</a:t>
            </a:r>
            <a:endParaRPr kumimoji="0" lang="en-US" altLang="ja-JP" sz="2000" kern="0" dirty="0" smtClean="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a:p>
            <a:endParaRPr kumimoji="0" lang="en-US" altLang="ja-JP" sz="2400" kern="0" dirty="0">
              <a:solidFill>
                <a:schemeClr val="tx1">
                  <a:lumMod val="50000"/>
                  <a:lumOff val="50000"/>
                </a:schemeClr>
              </a:solidFill>
              <a:latin typeface="小塚ゴシック Pro R" pitchFamily="34" charset="-128"/>
              <a:ea typeface="小塚ゴシック Pro R" pitchFamily="34" charset="-128"/>
              <a:cs typeface="Verlag Book" charset="0"/>
              <a:sym typeface="Calibri"/>
            </a:endParaRPr>
          </a:p>
        </p:txBody>
      </p:sp>
      <p:pic>
        <p:nvPicPr>
          <p:cNvPr id="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
          <a:stretch/>
        </p:blipFill>
        <p:spPr bwMode="auto">
          <a:xfrm>
            <a:off x="406" y="1"/>
            <a:ext cx="1371600" cy="467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840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22759</TotalTime>
  <Words>746</Words>
  <Application>Microsoft Macintosh PowerPoint</Application>
  <PresentationFormat>画面に合わせる (16:9)</PresentationFormat>
  <Paragraphs>118</Paragraphs>
  <Slides>13</Slides>
  <Notes>12</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 Skin Japan Co.,Ltd.</dc:creator>
  <cp:lastModifiedBy>Natsuko Iino</cp:lastModifiedBy>
  <cp:revision>622</cp:revision>
  <cp:lastPrinted>2017-06-30T04:42:43Z</cp:lastPrinted>
  <dcterms:modified xsi:type="dcterms:W3CDTF">2017-11-09T07:24:26Z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-859741788</vt:i4>
  </property>
  <property fmtid="{D5CDD505-2E9C-101B-9397-08002B2CF9AE}" pid="3" name="_NewReviewCycle">
    <vt:lpwstr/>
  </property>
  <property fmtid="{D5CDD505-2E9C-101B-9397-08002B2CF9AE}" pid="4" name="_EmailSubject">
    <vt:lpwstr>Team Elite LumiSpa Booth -- Slide Deck</vt:lpwstr>
  </property>
  <property fmtid="{D5CDD505-2E9C-101B-9397-08002B2CF9AE}" pid="5" name="_AuthorEmail">
    <vt:lpwstr>kholley@nuskin.com</vt:lpwstr>
  </property>
  <property fmtid="{D5CDD505-2E9C-101B-9397-08002B2CF9AE}" pid="6" name="_AuthorEmailDisplayName">
    <vt:lpwstr>K.C. Holley</vt:lpwstr>
  </property>
  <property fmtid="{D5CDD505-2E9C-101B-9397-08002B2CF9AE}" pid="7" name="_PreviousAdHocReviewCycleID">
    <vt:i4>-867750519</vt:i4>
  </property>
</Properties>
</file>