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2.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3.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95" r:id="rId11"/>
    <p:sldId id="296" r:id="rId12"/>
    <p:sldId id="266" r:id="rId13"/>
    <p:sldId id="268" r:id="rId14"/>
    <p:sldId id="297" r:id="rId15"/>
    <p:sldId id="298" r:id="rId16"/>
    <p:sldId id="269" r:id="rId17"/>
    <p:sldId id="270"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6" r:id="rId32"/>
    <p:sldId id="289" r:id="rId33"/>
    <p:sldId id="291" r:id="rId34"/>
    <p:sldId id="292" r:id="rId35"/>
    <p:sldId id="293" r:id="rId36"/>
  </p:sldIdLst>
  <p:sldSz cx="12192000" cy="6858000"/>
  <p:notesSz cx="6858000" cy="9144000"/>
  <p:custDataLst>
    <p:tags r:id="rId38"/>
  </p:custDataLst>
  <p:defaultTextStyle>
    <a:defPPr marL="0" marR="0" indent="0" algn="l" defTabSz="914400" rtl="0" fontAlgn="auto" latinLnBrk="1" hangingPunct="0">
      <a:lnSpc>
        <a:spcPct val="100000"/>
      </a:lnSpc>
      <a:spcBef>
        <a:spcPct val="0"/>
      </a:spcBef>
      <a:spcAft>
        <a:spcPct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ct val="0"/>
      </a:spcBef>
      <a:spcAft>
        <a:spcPct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ct val="0"/>
      </a:spcBef>
      <a:spcAft>
        <a:spcPct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ct val="0"/>
      </a:spcBef>
      <a:spcAft>
        <a:spcPct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ct val="0"/>
      </a:spcBef>
      <a:spcAft>
        <a:spcPct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ct val="0"/>
      </a:spcBef>
      <a:spcAft>
        <a:spcPct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ct val="0"/>
      </a:spcBef>
      <a:spcAft>
        <a:spcPct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ct val="0"/>
      </a:spcBef>
      <a:spcAft>
        <a:spcPct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ct val="0"/>
      </a:spcBef>
      <a:spcAft>
        <a:spcPct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ct val="0"/>
      </a:spcBef>
      <a:spcAft>
        <a:spcPct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athan Cooper" initials="JC" lastIdx="0" clrIdx="0">
    <p:extLst>
      <p:ext uri="{19B8F6BF-5375-455C-9EA6-DF929625EA0E}">
        <p15:presenceInfo xmlns:p15="http://schemas.microsoft.com/office/powerpoint/2012/main" userId="S::jocooper@nuskin.com::0aaf9a3d-1968-4ec4-93f1-c38a867026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228" y="102"/>
      </p:cViewPr>
      <p:guideLst>
        <p:guide orient="horz" pos="2160"/>
        <p:guide pos="384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1143000" y="685800"/>
            <a:ext cx="4572000" cy="3429000"/>
          </a:xfrm>
          <a:prstGeom prst="rect">
            <a:avLst/>
          </a:prstGeom>
        </p:spPr>
      </p:sp>
      <p:sp>
        <p:nvSpPr>
          <p:cNvPr id="118" name="Shape 11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249268087"/>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70.xml"/><Relationship Id="rId1" Type="http://schemas.openxmlformats.org/officeDocument/2006/relationships/tags" Target="../tags/tag69.xml"/><Relationship Id="rId4"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82.xml"/><Relationship Id="rId1" Type="http://schemas.openxmlformats.org/officeDocument/2006/relationships/tags" Target="../tags/tag81.xml"/><Relationship Id="rId4"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eaLnBrk="1" fontAlgn="auto" latinLnBrk="0" hangingPunct="1">
              <a:lnSpc>
                <a:spcPct val="100000"/>
              </a:lnSpc>
              <a:spcBef>
                <a:spcPct val="0"/>
              </a:spcBef>
              <a:spcAft>
                <a:spcPct val="0"/>
              </a:spcAft>
              <a:buClrTx/>
              <a:buSzTx/>
              <a:buFontTx/>
              <a:buNone/>
              <a:defRPr/>
            </a:pPr>
            <a:endParaRPr lang="en-US"/>
          </a:p>
        </p:txBody>
      </p:sp>
    </p:spTree>
    <p:extLst>
      <p:ext uri="{BB962C8B-B14F-4D97-AF65-F5344CB8AC3E}">
        <p14:creationId xmlns:p14="http://schemas.microsoft.com/office/powerpoint/2010/main" val="383257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a:spLocks noGrp="1" noRot="1" noChangeAspect="1"/>
          </p:cNvSpPr>
          <p:nvPr>
            <p:ph type="sldImg"/>
            <p:custDataLst>
              <p:tags r:id="rId1"/>
            </p:custDataLst>
          </p:nvPr>
        </p:nvSpPr>
        <p:spPr>
          <a:xfrm>
            <a:off x="381000" y="685800"/>
            <a:ext cx="6096000" cy="3429000"/>
          </a:xfrm>
          <a:prstGeom prst="rect">
            <a:avLst/>
          </a:prstGeom>
        </p:spPr>
      </p:sp>
      <p:sp>
        <p:nvSpPr>
          <p:cNvPr id="420" name="Shape 420"/>
          <p:cNvSpPr>
            <a:spLocks noGrp="1"/>
          </p:cNvSpPr>
          <p:nvPr>
            <p:ph type="body" sz="quarter" idx="1"/>
            <p:custDataLst>
              <p:tags r:id="rId2"/>
            </p:custDataLst>
          </p:nvPr>
        </p:nvSpPr>
        <p:spPr>
          <a:prstGeom prst="rect">
            <a:avLst/>
          </a:prstGeom>
        </p:spPr>
        <p:txBody>
          <a:bodyPr/>
          <a:lstStyle>
            <a:lvl1pPr>
              <a:defRPr>
                <a:latin typeface="Verlag Light"/>
                <a:ea typeface="Verlag Light"/>
                <a:cs typeface="Verlag Light"/>
                <a:sym typeface="Verlag Light"/>
              </a:defRPr>
            </a:lvl1pPr>
          </a:lstStyle>
          <a:p>
            <a:r>
              <a:rPr lang="fr-FR" sz="1800" b="0" i="0" strike="noStrike" cap="none" spc="0" baseline="0">
                <a:solidFill>
                  <a:srgbClr val="000000"/>
                </a:solidFill>
                <a:effectLst/>
                <a:latin typeface="Verlag Light"/>
                <a:ea typeface="Verlag Light"/>
                <a:cs typeface="Verlag Light"/>
              </a:rPr>
              <a:t>Les bienfaits de la tête ageLOC LumiSpa Accent et de la crème IdealEyes sont basés sur les résultats d’une évaluation professionnelle réalisée par un tiers dans le cadre d’une étude in-vivo menée pendant 12 semaines sur 30 femmes de 25 à 65 ans. Celles-ci présentaient un relâchement cutané et des rides ou ridules autour des yeux. La crème ageLOC LumiSpa IdealEyes était appliquée sur le contour de l’œil et la tête ageLOC LumiSpa Accent était utilisée pendant 30 secondes tout autour des yeux, deux fois par jour. L’étude comprenait une auto-évaluation réalisée par les sujets, une échelle clinique et des évaluations par le biais d’instruments. </a:t>
            </a:r>
          </a:p>
        </p:txBody>
      </p:sp>
    </p:spTree>
    <p:extLst>
      <p:ext uri="{BB962C8B-B14F-4D97-AF65-F5344CB8AC3E}">
        <p14:creationId xmlns:p14="http://schemas.microsoft.com/office/powerpoint/2010/main" val="3212875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a:p>
        </p:txBody>
      </p:sp>
    </p:spTree>
    <p:extLst>
      <p:ext uri="{BB962C8B-B14F-4D97-AF65-F5344CB8AC3E}">
        <p14:creationId xmlns:p14="http://schemas.microsoft.com/office/powerpoint/2010/main" val="1818452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solidFill>
                  <a:srgbClr val="000000"/>
                </a:solidFill>
                <a:latin typeface="+mn-lt"/>
                <a:ea typeface="+mn-ea"/>
                <a:cs typeface="+mn-cs"/>
                <a:sym typeface="Calibri"/>
              </a:defRPr>
            </a:lvl1pPr>
            <a:lvl2pPr marL="0" indent="457200" algn="ctr">
              <a:buSzTx/>
              <a:buFontTx/>
              <a:buNone/>
              <a:defRPr sz="2400">
                <a:solidFill>
                  <a:srgbClr val="000000"/>
                </a:solidFill>
                <a:latin typeface="+mn-lt"/>
                <a:ea typeface="+mn-ea"/>
                <a:cs typeface="+mn-cs"/>
                <a:sym typeface="Calibri"/>
              </a:defRPr>
            </a:lvl2pPr>
            <a:lvl3pPr marL="0" indent="914400" algn="ctr">
              <a:buSzTx/>
              <a:buFontTx/>
              <a:buNone/>
              <a:defRPr sz="2400">
                <a:solidFill>
                  <a:srgbClr val="000000"/>
                </a:solidFill>
                <a:latin typeface="+mn-lt"/>
                <a:ea typeface="+mn-ea"/>
                <a:cs typeface="+mn-cs"/>
                <a:sym typeface="Calibri"/>
              </a:defRPr>
            </a:lvl3pPr>
            <a:lvl4pPr marL="0" indent="1371600" algn="ctr">
              <a:buSzTx/>
              <a:buFontTx/>
              <a:buNone/>
              <a:defRPr sz="2400">
                <a:solidFill>
                  <a:srgbClr val="000000"/>
                </a:solidFill>
                <a:latin typeface="+mn-lt"/>
                <a:ea typeface="+mn-ea"/>
                <a:cs typeface="+mn-cs"/>
                <a:sym typeface="Calibri"/>
              </a:defRPr>
            </a:lvl4pPr>
            <a:lvl5pPr marL="0" indent="1828800" algn="ctr">
              <a:buSzTx/>
              <a:buFontTx/>
              <a:buNone/>
              <a:defRPr sz="24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98"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99" name="Body Level One…"/>
          <p:cNvSpPr txBox="1">
            <a:spLocks noGrp="1"/>
          </p:cNvSpPr>
          <p:nvPr>
            <p:ph type="body" sz="half" idx="1"/>
          </p:nvPr>
        </p:nvSpPr>
        <p:spPr>
          <a:xfrm>
            <a:off x="5183187" y="987425"/>
            <a:ext cx="6172201" cy="4873625"/>
          </a:xfrm>
          <a:prstGeom prst="rect">
            <a:avLst/>
          </a:prstGeom>
        </p:spPr>
        <p:txBody>
          <a:bodyPr/>
          <a:lstStyle>
            <a:lvl1pPr marL="228600" indent="-228600">
              <a:defRPr sz="3200">
                <a:solidFill>
                  <a:srgbClr val="000000"/>
                </a:solidFill>
                <a:latin typeface="+mn-lt"/>
                <a:ea typeface="+mn-ea"/>
                <a:cs typeface="+mn-cs"/>
                <a:sym typeface="Calibri"/>
              </a:defRPr>
            </a:lvl1pPr>
            <a:lvl2pPr marL="718457" indent="-261257">
              <a:defRPr sz="3200">
                <a:solidFill>
                  <a:srgbClr val="000000"/>
                </a:solidFill>
                <a:latin typeface="+mn-lt"/>
                <a:ea typeface="+mn-ea"/>
                <a:cs typeface="+mn-cs"/>
                <a:sym typeface="Calibri"/>
              </a:defRPr>
            </a:lvl2pPr>
            <a:lvl3pPr marL="1219200" indent="-304800">
              <a:defRPr sz="3200">
                <a:solidFill>
                  <a:srgbClr val="000000"/>
                </a:solidFill>
                <a:latin typeface="+mn-lt"/>
                <a:ea typeface="+mn-ea"/>
                <a:cs typeface="+mn-cs"/>
                <a:sym typeface="Calibri"/>
              </a:defRPr>
            </a:lvl3pPr>
            <a:lvl4pPr marL="1737360" indent="-365760">
              <a:defRPr sz="3200">
                <a:solidFill>
                  <a:srgbClr val="000000"/>
                </a:solidFill>
                <a:latin typeface="+mn-lt"/>
                <a:ea typeface="+mn-ea"/>
                <a:cs typeface="+mn-cs"/>
                <a:sym typeface="Calibri"/>
              </a:defRPr>
            </a:lvl4pPr>
            <a:lvl5pPr marL="2194560" indent="-365760">
              <a:defRPr sz="32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 name="Text Placeholder 3"/>
          <p:cNvSpPr>
            <a:spLocks noGrp="1"/>
          </p:cNvSpPr>
          <p:nvPr>
            <p:ph type="body" sz="quarter" idx="13"/>
          </p:nvPr>
        </p:nvSpPr>
        <p:spPr>
          <a:xfrm>
            <a:off x="839787" y="2057400"/>
            <a:ext cx="3932238" cy="3811588"/>
          </a:xfrm>
          <a:prstGeom prst="rect">
            <a:avLst/>
          </a:prstGeom>
        </p:spPr>
        <p:txBody>
          <a:bodyPr/>
          <a:lstStyle/>
          <a:p>
            <a:pPr marL="0" indent="0">
              <a:buSzTx/>
              <a:buFontTx/>
              <a:buNone/>
              <a:defRPr sz="1600">
                <a:solidFill>
                  <a:srgbClr val="000000"/>
                </a:solidFill>
                <a:latin typeface="+mn-lt"/>
                <a:ea typeface="+mn-ea"/>
                <a:cs typeface="+mn-cs"/>
                <a:sym typeface="Calibri"/>
              </a:defRPr>
            </a:pPr>
            <a:endParaRP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109"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110"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solidFill>
                  <a:srgbClr val="000000"/>
                </a:solidFill>
                <a:latin typeface="+mn-lt"/>
                <a:ea typeface="+mn-ea"/>
                <a:cs typeface="+mn-cs"/>
                <a:sym typeface="Calibri"/>
              </a:defRPr>
            </a:lvl1pPr>
            <a:lvl2pPr marL="0" indent="457200">
              <a:buSzTx/>
              <a:buFontTx/>
              <a:buNone/>
              <a:defRPr sz="1600">
                <a:solidFill>
                  <a:srgbClr val="000000"/>
                </a:solidFill>
                <a:latin typeface="+mn-lt"/>
                <a:ea typeface="+mn-ea"/>
                <a:cs typeface="+mn-cs"/>
                <a:sym typeface="Calibri"/>
              </a:defRPr>
            </a:lvl2pPr>
            <a:lvl3pPr marL="0" indent="914400">
              <a:buSzTx/>
              <a:buFontTx/>
              <a:buNone/>
              <a:defRPr sz="1600">
                <a:solidFill>
                  <a:srgbClr val="000000"/>
                </a:solidFill>
                <a:latin typeface="+mn-lt"/>
                <a:ea typeface="+mn-ea"/>
                <a:cs typeface="+mn-cs"/>
                <a:sym typeface="Calibri"/>
              </a:defRPr>
            </a:lvl3pPr>
            <a:lvl4pPr marL="0" indent="1371600">
              <a:buSzTx/>
              <a:buFontTx/>
              <a:buNone/>
              <a:defRPr sz="1600">
                <a:solidFill>
                  <a:srgbClr val="000000"/>
                </a:solidFill>
                <a:latin typeface="+mn-lt"/>
                <a:ea typeface="+mn-ea"/>
                <a:cs typeface="+mn-cs"/>
                <a:sym typeface="Calibri"/>
              </a:defRPr>
            </a:lvl4pPr>
            <a:lvl5pPr marL="0" indent="1828800">
              <a:buSzTx/>
              <a:buFontTx/>
              <a:buNone/>
              <a:defRPr sz="16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0">
    <p:bg>
      <p:bgPr>
        <a:solidFill>
          <a:srgbClr val="92DCCF"/>
        </a:solidFill>
        <a:effectLst/>
      </p:bgPr>
    </p:bg>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524000" y="1122362"/>
            <a:ext cx="9144000" cy="2387601"/>
          </a:xfrm>
          <a:prstGeom prst="rect">
            <a:avLst/>
          </a:prstGeom>
        </p:spPr>
        <p:txBody>
          <a:bodyPr anchor="b"/>
          <a:lstStyle>
            <a:lvl1pPr algn="ctr">
              <a:defRPr sz="6000">
                <a:solidFill>
                  <a:srgbClr val="FFFFFF"/>
                </a:solidFill>
              </a:defRPr>
            </a:lvl1pPr>
          </a:lstStyle>
          <a:p>
            <a:r>
              <a:t>Title Text</a:t>
            </a:r>
          </a:p>
        </p:txBody>
      </p:sp>
      <p:sp>
        <p:nvSpPr>
          <p:cNvPr id="21"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solidFill>
                  <a:srgbClr val="FFFFFF"/>
                </a:solidFill>
                <a:latin typeface="+mn-lt"/>
                <a:ea typeface="+mn-ea"/>
                <a:cs typeface="+mn-cs"/>
                <a:sym typeface="Calibri"/>
              </a:defRPr>
            </a:lvl1pPr>
            <a:lvl2pPr marL="0" indent="457200" algn="ctr">
              <a:buSzTx/>
              <a:buFontTx/>
              <a:buNone/>
              <a:defRPr sz="2400">
                <a:solidFill>
                  <a:srgbClr val="FFFFFF"/>
                </a:solidFill>
                <a:latin typeface="+mn-lt"/>
                <a:ea typeface="+mn-ea"/>
                <a:cs typeface="+mn-cs"/>
                <a:sym typeface="Calibri"/>
              </a:defRPr>
            </a:lvl2pPr>
            <a:lvl3pPr marL="0" indent="914400" algn="ctr">
              <a:buSzTx/>
              <a:buFontTx/>
              <a:buNone/>
              <a:defRPr sz="2400">
                <a:solidFill>
                  <a:srgbClr val="FFFFFF"/>
                </a:solidFill>
                <a:latin typeface="+mn-lt"/>
                <a:ea typeface="+mn-ea"/>
                <a:cs typeface="+mn-cs"/>
                <a:sym typeface="Calibri"/>
              </a:defRPr>
            </a:lvl3pPr>
            <a:lvl4pPr marL="0" indent="1371600" algn="ctr">
              <a:buSzTx/>
              <a:buFontTx/>
              <a:buNone/>
              <a:defRPr sz="2400">
                <a:solidFill>
                  <a:srgbClr val="FFFFFF"/>
                </a:solidFill>
                <a:latin typeface="+mn-lt"/>
                <a:ea typeface="+mn-ea"/>
                <a:cs typeface="+mn-cs"/>
                <a:sym typeface="Calibri"/>
              </a:defRPr>
            </a:lvl4pPr>
            <a:lvl5pPr marL="0" indent="1828800" algn="ctr">
              <a:buSzTx/>
              <a:buFontTx/>
              <a:buNone/>
              <a:defRPr sz="2400">
                <a:solidFill>
                  <a:srgbClr val="FFFFFF"/>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92DCCF"/>
        </a:solidFill>
        <a:effectLst/>
      </p:bgPr>
    </p:bg>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39" name="Body Level One…"/>
          <p:cNvSpPr txBox="1">
            <a:spLocks noGrp="1"/>
          </p:cNvSpPr>
          <p:nvPr>
            <p:ph type="body" idx="1"/>
          </p:nvPr>
        </p:nvSpPr>
        <p:spPr>
          <a:prstGeom prst="rect">
            <a:avLst/>
          </a:prstGeom>
        </p:spPr>
        <p:txBody>
          <a:bodyPr/>
          <a:lstStyle>
            <a:lvl1pPr marL="228600" indent="-228600">
              <a:defRPr sz="2800">
                <a:solidFill>
                  <a:srgbClr val="FFFFFF"/>
                </a:solidFill>
                <a:latin typeface="+mn-lt"/>
                <a:ea typeface="+mn-ea"/>
                <a:cs typeface="+mn-cs"/>
                <a:sym typeface="Calibri"/>
              </a:defRPr>
            </a:lvl1pPr>
            <a:lvl2pPr marL="723900" indent="-266700">
              <a:defRPr sz="2800">
                <a:solidFill>
                  <a:srgbClr val="FFFFFF"/>
                </a:solidFill>
                <a:latin typeface="+mn-lt"/>
                <a:ea typeface="+mn-ea"/>
                <a:cs typeface="+mn-cs"/>
                <a:sym typeface="Calibri"/>
              </a:defRPr>
            </a:lvl2pPr>
            <a:lvl3pPr marL="1234439" indent="-320039">
              <a:defRPr sz="2800">
                <a:solidFill>
                  <a:srgbClr val="FFFFFF"/>
                </a:solidFill>
                <a:latin typeface="+mn-lt"/>
                <a:ea typeface="+mn-ea"/>
                <a:cs typeface="+mn-cs"/>
                <a:sym typeface="Calibri"/>
              </a:defRPr>
            </a:lvl3pPr>
            <a:lvl4pPr marL="1727200" indent="-355600">
              <a:defRPr sz="2800">
                <a:solidFill>
                  <a:srgbClr val="FFFFFF"/>
                </a:solidFill>
                <a:latin typeface="+mn-lt"/>
                <a:ea typeface="+mn-ea"/>
                <a:cs typeface="+mn-cs"/>
                <a:sym typeface="Calibri"/>
              </a:defRPr>
            </a:lvl4pPr>
            <a:lvl5pPr marL="2184400" indent="-355600">
              <a:defRPr sz="2800">
                <a:solidFill>
                  <a:srgbClr val="FFFFFF"/>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48"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latin typeface="+mn-lt"/>
                <a:ea typeface="+mn-ea"/>
                <a:cs typeface="+mn-cs"/>
                <a:sym typeface="Calibri"/>
              </a:defRPr>
            </a:lvl1pPr>
            <a:lvl2pPr marL="0" indent="457200">
              <a:buSzTx/>
              <a:buFontTx/>
              <a:buNone/>
              <a:defRPr sz="2400">
                <a:solidFill>
                  <a:srgbClr val="888888"/>
                </a:solidFill>
                <a:latin typeface="+mn-lt"/>
                <a:ea typeface="+mn-ea"/>
                <a:cs typeface="+mn-cs"/>
                <a:sym typeface="Calibri"/>
              </a:defRPr>
            </a:lvl2pPr>
            <a:lvl3pPr marL="0" indent="914400">
              <a:buSzTx/>
              <a:buFontTx/>
              <a:buNone/>
              <a:defRPr sz="2400">
                <a:solidFill>
                  <a:srgbClr val="888888"/>
                </a:solidFill>
                <a:latin typeface="+mn-lt"/>
                <a:ea typeface="+mn-ea"/>
                <a:cs typeface="+mn-cs"/>
                <a:sym typeface="Calibri"/>
              </a:defRPr>
            </a:lvl3pPr>
            <a:lvl4pPr marL="0" indent="1371600">
              <a:buSzTx/>
              <a:buFontTx/>
              <a:buNone/>
              <a:defRPr sz="2400">
                <a:solidFill>
                  <a:srgbClr val="888888"/>
                </a:solidFill>
                <a:latin typeface="+mn-lt"/>
                <a:ea typeface="+mn-ea"/>
                <a:cs typeface="+mn-cs"/>
                <a:sym typeface="Calibri"/>
              </a:defRPr>
            </a:lvl4pPr>
            <a:lvl5pPr marL="0" indent="1828800">
              <a:buSzTx/>
              <a:buFontTx/>
              <a:buNone/>
              <a:defRPr sz="24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5"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66"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solidFill>
                  <a:srgbClr val="000000"/>
                </a:solidFill>
                <a:latin typeface="+mn-lt"/>
                <a:ea typeface="+mn-ea"/>
                <a:cs typeface="+mn-cs"/>
                <a:sym typeface="Calibri"/>
              </a:defRPr>
            </a:lvl1pPr>
            <a:lvl2pPr marL="0" indent="457200">
              <a:buSzTx/>
              <a:buFontTx/>
              <a:buNone/>
              <a:defRPr sz="2400" b="1">
                <a:solidFill>
                  <a:srgbClr val="000000"/>
                </a:solidFill>
                <a:latin typeface="+mn-lt"/>
                <a:ea typeface="+mn-ea"/>
                <a:cs typeface="+mn-cs"/>
                <a:sym typeface="Calibri"/>
              </a:defRPr>
            </a:lvl2pPr>
            <a:lvl3pPr marL="0" indent="914400">
              <a:buSzTx/>
              <a:buFontTx/>
              <a:buNone/>
              <a:defRPr sz="2400" b="1">
                <a:solidFill>
                  <a:srgbClr val="000000"/>
                </a:solidFill>
                <a:latin typeface="+mn-lt"/>
                <a:ea typeface="+mn-ea"/>
                <a:cs typeface="+mn-cs"/>
                <a:sym typeface="Calibri"/>
              </a:defRPr>
            </a:lvl3pPr>
            <a:lvl4pPr marL="0" indent="1371600">
              <a:buSzTx/>
              <a:buFontTx/>
              <a:buNone/>
              <a:defRPr sz="2400" b="1">
                <a:solidFill>
                  <a:srgbClr val="000000"/>
                </a:solidFill>
                <a:latin typeface="+mn-lt"/>
                <a:ea typeface="+mn-ea"/>
                <a:cs typeface="+mn-cs"/>
                <a:sym typeface="Calibri"/>
              </a:defRPr>
            </a:lvl4pPr>
            <a:lvl5pPr marL="0" indent="1828800">
              <a:buSzTx/>
              <a:buFontTx/>
              <a:buNone/>
              <a:defRPr sz="2400" b="1">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7"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solidFill>
                  <a:srgbClr val="000000"/>
                </a:solidFill>
                <a:latin typeface="+mn-lt"/>
                <a:ea typeface="+mn-ea"/>
                <a:cs typeface="+mn-cs"/>
                <a:sym typeface="Calibri"/>
              </a:defRPr>
            </a:pPr>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5" name="Title Text"/>
          <p:cNvSpPr txBox="1">
            <a:spLocks noGrp="1"/>
          </p:cNvSpPr>
          <p:nvPr>
            <p:ph type="title"/>
          </p:nvPr>
        </p:nvSpPr>
        <p:spPr>
          <a:prstGeom prst="rect">
            <a:avLst/>
          </a:prstGeom>
        </p:spPr>
        <p:txBody>
          <a:bodyPr/>
          <a:lstStyle/>
          <a:p>
            <a:r>
              <a:t>Title Text</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Only 0">
    <p:bg>
      <p:bgPr>
        <a:solidFill>
          <a:srgbClr val="92DCCF"/>
        </a:solidFill>
        <a:effectLst/>
      </p:bgPr>
    </p:bg>
    <p:spTree>
      <p:nvGrpSpPr>
        <p:cNvPr id="1" name=""/>
        <p:cNvGrpSpPr/>
        <p:nvPr/>
      </p:nvGrpSpPr>
      <p:grpSpPr>
        <a:xfrm>
          <a:off x="0" y="0"/>
          <a:ext cx="0" cy="0"/>
          <a:chOff x="0" y="0"/>
          <a:chExt cx="0" cy="0"/>
        </a:xfrm>
      </p:grpSpPr>
      <p:sp>
        <p:nvSpPr>
          <p:cNvPr id="83"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8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914400" rtl="0" latinLnBrk="0">
        <a:lnSpc>
          <a:spcPct val="90000"/>
        </a:lnSpc>
        <a:spcBef>
          <a:spcPct val="0"/>
        </a:spcBef>
        <a:spcAft>
          <a:spcPct val="0"/>
        </a:spcAft>
        <a:buClrTx/>
        <a:buSzTx/>
        <a:buFontTx/>
        <a:buNone/>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ct val="0"/>
        </a:spcBef>
        <a:spcAft>
          <a:spcPct val="0"/>
        </a:spcAft>
        <a:buClrTx/>
        <a:buSzTx/>
        <a:buFontTx/>
        <a:buNone/>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ct val="0"/>
        </a:spcBef>
        <a:spcAft>
          <a:spcPct val="0"/>
        </a:spcAft>
        <a:buClrTx/>
        <a:buSzTx/>
        <a:buFontTx/>
        <a:buNone/>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ct val="0"/>
        </a:spcBef>
        <a:spcAft>
          <a:spcPct val="0"/>
        </a:spcAft>
        <a:buClrTx/>
        <a:buSzTx/>
        <a:buFontTx/>
        <a:buNone/>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ct val="0"/>
        </a:spcBef>
        <a:spcAft>
          <a:spcPct val="0"/>
        </a:spcAft>
        <a:buClrTx/>
        <a:buSzTx/>
        <a:buFontTx/>
        <a:buNone/>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ct val="0"/>
        </a:spcBef>
        <a:spcAft>
          <a:spcPct val="0"/>
        </a:spcAft>
        <a:buClrTx/>
        <a:buSzTx/>
        <a:buFontTx/>
        <a:buNone/>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ct val="0"/>
        </a:spcBef>
        <a:spcAft>
          <a:spcPct val="0"/>
        </a:spcAft>
        <a:buClrTx/>
        <a:buSzTx/>
        <a:buFontTx/>
        <a:buNone/>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ct val="0"/>
        </a:spcBef>
        <a:spcAft>
          <a:spcPct val="0"/>
        </a:spcAft>
        <a:buClrTx/>
        <a:buSzTx/>
        <a:buFontTx/>
        <a:buNone/>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ct val="0"/>
        </a:spcBef>
        <a:spcAft>
          <a:spcPct val="0"/>
        </a:spcAft>
        <a:buClrTx/>
        <a:buSzTx/>
        <a:buFontTx/>
        <a:buNone/>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146957" marR="0" indent="-146957" algn="l" defTabSz="914400" rtl="0" latinLnBrk="0">
        <a:lnSpc>
          <a:spcPct val="90000"/>
        </a:lnSpc>
        <a:spcBef>
          <a:spcPts val="1000"/>
        </a:spcBef>
        <a:spcAft>
          <a:spcPct val="0"/>
        </a:spcAft>
        <a:buClrTx/>
        <a:buSzTx/>
        <a:buFont typeface="Arial"/>
        <a:buChar char="•"/>
        <a:defRPr sz="1800" b="0" i="0" u="none" strike="noStrike" cap="none" spc="0" baseline="0">
          <a:ln>
            <a:noFill/>
          </a:ln>
          <a:solidFill>
            <a:srgbClr val="535353"/>
          </a:solidFill>
          <a:uFillTx/>
          <a:latin typeface="Verlag Light"/>
          <a:ea typeface="Verlag Light"/>
          <a:cs typeface="Verlag Light"/>
          <a:sym typeface="Verlag Light"/>
        </a:defRPr>
      </a:lvl1pPr>
      <a:lvl2pPr marL="628650" marR="0" indent="-171450" algn="l" defTabSz="914400" rtl="0" latinLnBrk="0">
        <a:lnSpc>
          <a:spcPct val="90000"/>
        </a:lnSpc>
        <a:spcBef>
          <a:spcPts val="1000"/>
        </a:spcBef>
        <a:spcAft>
          <a:spcPct val="0"/>
        </a:spcAft>
        <a:buClrTx/>
        <a:buSzTx/>
        <a:buFont typeface="Arial"/>
        <a:buChar char="•"/>
        <a:defRPr sz="1800" b="0" i="0" u="none" strike="noStrike" cap="none" spc="0" baseline="0">
          <a:ln>
            <a:noFill/>
          </a:ln>
          <a:solidFill>
            <a:srgbClr val="535353"/>
          </a:solidFill>
          <a:uFillTx/>
          <a:latin typeface="Verlag Light"/>
          <a:ea typeface="Verlag Light"/>
          <a:cs typeface="Verlag Light"/>
          <a:sym typeface="Verlag Light"/>
        </a:defRPr>
      </a:lvl2pPr>
      <a:lvl3pPr marL="1120139" marR="0" indent="-205739" algn="l" defTabSz="914400" rtl="0" latinLnBrk="0">
        <a:lnSpc>
          <a:spcPct val="90000"/>
        </a:lnSpc>
        <a:spcBef>
          <a:spcPts val="1000"/>
        </a:spcBef>
        <a:spcAft>
          <a:spcPct val="0"/>
        </a:spcAft>
        <a:buClrTx/>
        <a:buSzTx/>
        <a:buFont typeface="Arial"/>
        <a:buChar char="•"/>
        <a:defRPr sz="1800" b="0" i="0" u="none" strike="noStrike" cap="none" spc="0" baseline="0">
          <a:ln>
            <a:noFill/>
          </a:ln>
          <a:solidFill>
            <a:srgbClr val="535353"/>
          </a:solidFill>
          <a:uFillTx/>
          <a:latin typeface="Verlag Light"/>
          <a:ea typeface="Verlag Light"/>
          <a:cs typeface="Verlag Light"/>
          <a:sym typeface="Verlag Light"/>
        </a:defRPr>
      </a:lvl3pPr>
      <a:lvl4pPr marL="1600200" marR="0" indent="-228600" algn="l" defTabSz="914400" rtl="0" latinLnBrk="0">
        <a:lnSpc>
          <a:spcPct val="90000"/>
        </a:lnSpc>
        <a:spcBef>
          <a:spcPts val="1000"/>
        </a:spcBef>
        <a:spcAft>
          <a:spcPct val="0"/>
        </a:spcAft>
        <a:buClrTx/>
        <a:buSzTx/>
        <a:buFont typeface="Arial"/>
        <a:buChar char="•"/>
        <a:defRPr sz="1800" b="0" i="0" u="none" strike="noStrike" cap="none" spc="0" baseline="0">
          <a:ln>
            <a:noFill/>
          </a:ln>
          <a:solidFill>
            <a:srgbClr val="535353"/>
          </a:solidFill>
          <a:uFillTx/>
          <a:latin typeface="Verlag Light"/>
          <a:ea typeface="Verlag Light"/>
          <a:cs typeface="Verlag Light"/>
          <a:sym typeface="Verlag Light"/>
        </a:defRPr>
      </a:lvl4pPr>
      <a:lvl5pPr marL="2057400" marR="0" indent="-228600" algn="l" defTabSz="914400" rtl="0" latinLnBrk="0">
        <a:lnSpc>
          <a:spcPct val="90000"/>
        </a:lnSpc>
        <a:spcBef>
          <a:spcPts val="1000"/>
        </a:spcBef>
        <a:spcAft>
          <a:spcPct val="0"/>
        </a:spcAft>
        <a:buClrTx/>
        <a:buSzTx/>
        <a:buFont typeface="Arial"/>
        <a:buChar char="•"/>
        <a:defRPr sz="1800" b="0" i="0" u="none" strike="noStrike" cap="none" spc="0" baseline="0">
          <a:ln>
            <a:noFill/>
          </a:ln>
          <a:solidFill>
            <a:srgbClr val="535353"/>
          </a:solidFill>
          <a:uFillTx/>
          <a:latin typeface="Verlag Light"/>
          <a:ea typeface="Verlag Light"/>
          <a:cs typeface="Verlag Light"/>
          <a:sym typeface="Verlag Light"/>
        </a:defRPr>
      </a:lvl5pPr>
      <a:lvl6pPr marL="2514600" marR="0" indent="-228600" algn="l" defTabSz="914400" rtl="0" latinLnBrk="0">
        <a:lnSpc>
          <a:spcPct val="90000"/>
        </a:lnSpc>
        <a:spcBef>
          <a:spcPts val="1000"/>
        </a:spcBef>
        <a:spcAft>
          <a:spcPct val="0"/>
        </a:spcAft>
        <a:buClrTx/>
        <a:buSzTx/>
        <a:buFont typeface="Arial"/>
        <a:buChar char="•"/>
        <a:defRPr sz="1800" b="0" i="0" u="none" strike="noStrike" cap="none" spc="0" baseline="0">
          <a:ln>
            <a:noFill/>
          </a:ln>
          <a:solidFill>
            <a:srgbClr val="535353"/>
          </a:solidFill>
          <a:uFillTx/>
          <a:latin typeface="Verlag Light"/>
          <a:ea typeface="Verlag Light"/>
          <a:cs typeface="Verlag Light"/>
          <a:sym typeface="Verlag Light"/>
        </a:defRPr>
      </a:lvl6pPr>
      <a:lvl7pPr marL="2971800" marR="0" indent="-228600" algn="l" defTabSz="914400" rtl="0" latinLnBrk="0">
        <a:lnSpc>
          <a:spcPct val="90000"/>
        </a:lnSpc>
        <a:spcBef>
          <a:spcPts val="1000"/>
        </a:spcBef>
        <a:spcAft>
          <a:spcPct val="0"/>
        </a:spcAft>
        <a:buClrTx/>
        <a:buSzTx/>
        <a:buFont typeface="Arial"/>
        <a:buChar char="•"/>
        <a:defRPr sz="1800" b="0" i="0" u="none" strike="noStrike" cap="none" spc="0" baseline="0">
          <a:ln>
            <a:noFill/>
          </a:ln>
          <a:solidFill>
            <a:srgbClr val="535353"/>
          </a:solidFill>
          <a:uFillTx/>
          <a:latin typeface="Verlag Light"/>
          <a:ea typeface="Verlag Light"/>
          <a:cs typeface="Verlag Light"/>
          <a:sym typeface="Verlag Light"/>
        </a:defRPr>
      </a:lvl7pPr>
      <a:lvl8pPr marL="3429000" marR="0" indent="-228600" algn="l" defTabSz="914400" rtl="0" latinLnBrk="0">
        <a:lnSpc>
          <a:spcPct val="90000"/>
        </a:lnSpc>
        <a:spcBef>
          <a:spcPts val="1000"/>
        </a:spcBef>
        <a:spcAft>
          <a:spcPct val="0"/>
        </a:spcAft>
        <a:buClrTx/>
        <a:buSzTx/>
        <a:buFont typeface="Arial"/>
        <a:buChar char="•"/>
        <a:defRPr sz="1800" b="0" i="0" u="none" strike="noStrike" cap="none" spc="0" baseline="0">
          <a:ln>
            <a:noFill/>
          </a:ln>
          <a:solidFill>
            <a:srgbClr val="535353"/>
          </a:solidFill>
          <a:uFillTx/>
          <a:latin typeface="Verlag Light"/>
          <a:ea typeface="Verlag Light"/>
          <a:cs typeface="Verlag Light"/>
          <a:sym typeface="Verlag Light"/>
        </a:defRPr>
      </a:lvl8pPr>
      <a:lvl9pPr marL="3886200" marR="0" indent="-228600" algn="l" defTabSz="914400" rtl="0" latinLnBrk="0">
        <a:lnSpc>
          <a:spcPct val="90000"/>
        </a:lnSpc>
        <a:spcBef>
          <a:spcPts val="1000"/>
        </a:spcBef>
        <a:spcAft>
          <a:spcPct val="0"/>
        </a:spcAft>
        <a:buClrTx/>
        <a:buSzTx/>
        <a:buFont typeface="Arial"/>
        <a:buChar char="•"/>
        <a:defRPr sz="1800" b="0" i="0" u="none" strike="noStrike" cap="none" spc="0" baseline="0">
          <a:ln>
            <a:noFill/>
          </a:ln>
          <a:solidFill>
            <a:srgbClr val="535353"/>
          </a:solidFill>
          <a:uFillTx/>
          <a:latin typeface="Verlag Light"/>
          <a:ea typeface="Verlag Light"/>
          <a:cs typeface="Verlag Light"/>
          <a:sym typeface="Verlag Light"/>
        </a:defRPr>
      </a:lvl9pPr>
    </p:bodyStyle>
    <p:otherStyle>
      <a:lvl1pPr marL="0" marR="0" indent="0" algn="r" defTabSz="914400" rtl="0" latinLnBrk="0">
        <a:lnSpc>
          <a:spcPct val="100000"/>
        </a:lnSpc>
        <a:spcBef>
          <a:spcPct val="0"/>
        </a:spcBef>
        <a:spcAft>
          <a:spcPct val="0"/>
        </a:spcAft>
        <a:buClrTx/>
        <a:buSzTx/>
        <a:buFontTx/>
        <a:buNone/>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ct val="0"/>
        </a:spcBef>
        <a:spcAft>
          <a:spcPct val="0"/>
        </a:spcAft>
        <a:buClrTx/>
        <a:buSzTx/>
        <a:buFontTx/>
        <a:buNone/>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ct val="0"/>
        </a:spcBef>
        <a:spcAft>
          <a:spcPct val="0"/>
        </a:spcAft>
        <a:buClrTx/>
        <a:buSzTx/>
        <a:buFontTx/>
        <a:buNone/>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ct val="0"/>
        </a:spcBef>
        <a:spcAft>
          <a:spcPct val="0"/>
        </a:spcAft>
        <a:buClrTx/>
        <a:buSzTx/>
        <a:buFontTx/>
        <a:buNone/>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ct val="0"/>
        </a:spcBef>
        <a:spcAft>
          <a:spcPct val="0"/>
        </a:spcAft>
        <a:buClrTx/>
        <a:buSzTx/>
        <a:buFontTx/>
        <a:buNone/>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ct val="0"/>
        </a:spcBef>
        <a:spcAft>
          <a:spcPct val="0"/>
        </a:spcAft>
        <a:buClrTx/>
        <a:buSzTx/>
        <a:buFontTx/>
        <a:buNone/>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ct val="0"/>
        </a:spcBef>
        <a:spcAft>
          <a:spcPct val="0"/>
        </a:spcAft>
        <a:buClrTx/>
        <a:buSzTx/>
        <a:buFontTx/>
        <a:buNone/>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ct val="0"/>
        </a:spcBef>
        <a:spcAft>
          <a:spcPct val="0"/>
        </a:spcAft>
        <a:buClrTx/>
        <a:buSzTx/>
        <a:buFontTx/>
        <a:buNone/>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ct val="0"/>
        </a:spcBef>
        <a:spcAft>
          <a:spcPct val="0"/>
        </a:spcAft>
        <a:buClrTx/>
        <a:buSzTx/>
        <a:buFontTx/>
        <a:buNone/>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image" Target="../media/image11.jpeg"/><Relationship Id="rId3" Type="http://schemas.microsoft.com/office/2007/relationships/media" Target="../media/media1.mp4"/><Relationship Id="rId7" Type="http://schemas.openxmlformats.org/officeDocument/2006/relationships/tags" Target="../tags/tag6.xml"/><Relationship Id="rId12" Type="http://schemas.openxmlformats.org/officeDocument/2006/relationships/slideLayout" Target="../slideLayouts/slideLayout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5.xml"/><Relationship Id="rId11" Type="http://schemas.openxmlformats.org/officeDocument/2006/relationships/tags" Target="../tags/tag10.xml"/><Relationship Id="rId5" Type="http://schemas.openxmlformats.org/officeDocument/2006/relationships/tags" Target="../tags/tag4.xml"/><Relationship Id="rId15" Type="http://schemas.openxmlformats.org/officeDocument/2006/relationships/hyperlink" Target="https://quiz.lumispafacecare.com/" TargetMode="External"/><Relationship Id="rId10" Type="http://schemas.openxmlformats.org/officeDocument/2006/relationships/tags" Target="../tags/tag9.xml"/><Relationship Id="rId4" Type="http://schemas.openxmlformats.org/officeDocument/2006/relationships/video" Target="../media/media1.mp4"/><Relationship Id="rId9" Type="http://schemas.openxmlformats.org/officeDocument/2006/relationships/tags" Target="../tags/tag8.xml"/><Relationship Id="rId1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18" Type="http://schemas.openxmlformats.org/officeDocument/2006/relationships/image" Target="../media/image33.jpeg"/><Relationship Id="rId3" Type="http://schemas.openxmlformats.org/officeDocument/2006/relationships/tags" Target="../tags/tag13.xml"/><Relationship Id="rId21" Type="http://schemas.openxmlformats.org/officeDocument/2006/relationships/image" Target="../media/image36.png"/><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image" Target="../media/image32.jpeg"/><Relationship Id="rId2" Type="http://schemas.openxmlformats.org/officeDocument/2006/relationships/tags" Target="../tags/tag12.xml"/><Relationship Id="rId16" Type="http://schemas.openxmlformats.org/officeDocument/2006/relationships/image" Target="../media/image31.jpeg"/><Relationship Id="rId20" Type="http://schemas.openxmlformats.org/officeDocument/2006/relationships/image" Target="../media/image35.png"/><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5" Type="http://schemas.openxmlformats.org/officeDocument/2006/relationships/tags" Target="../tags/tag15.xml"/><Relationship Id="rId15" Type="http://schemas.openxmlformats.org/officeDocument/2006/relationships/slideLayout" Target="../slideLayouts/slideLayout3.xml"/><Relationship Id="rId10" Type="http://schemas.openxmlformats.org/officeDocument/2006/relationships/tags" Target="../tags/tag20.xml"/><Relationship Id="rId19" Type="http://schemas.openxmlformats.org/officeDocument/2006/relationships/image" Target="../media/image34.png"/><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 Id="rId22"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image" Target="../media/image41.jpeg"/><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image" Target="../media/image40.jpe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image" Target="../media/image39.jpeg"/><Relationship Id="rId5" Type="http://schemas.openxmlformats.org/officeDocument/2006/relationships/tags" Target="../tags/tag29.xml"/><Relationship Id="rId10" Type="http://schemas.openxmlformats.org/officeDocument/2006/relationships/image" Target="../media/image38.jpeg"/><Relationship Id="rId4" Type="http://schemas.openxmlformats.org/officeDocument/2006/relationships/tags" Target="../tags/tag28.xml"/><Relationship Id="rId9"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42.jpe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Layout" Target="../slideLayouts/slideLayout3.xml"/><Relationship Id="rId5" Type="http://schemas.openxmlformats.org/officeDocument/2006/relationships/tags" Target="../tags/tag37.xml"/><Relationship Id="rId4" Type="http://schemas.openxmlformats.org/officeDocument/2006/relationships/tags" Target="../tags/tag3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40.xml"/><Relationship Id="rId7" Type="http://schemas.openxmlformats.org/officeDocument/2006/relationships/tags" Target="../tags/tag44.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43.jpe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Layout" Target="../slideLayouts/slideLayout3.xml"/><Relationship Id="rId5" Type="http://schemas.openxmlformats.org/officeDocument/2006/relationships/tags" Target="../tags/tag49.xml"/><Relationship Id="rId4" Type="http://schemas.openxmlformats.org/officeDocument/2006/relationships/tags" Target="../tags/tag48.xml"/></Relationships>
</file>

<file path=ppt/slides/_rels/slide2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tags" Target="../tags/tag52.xml"/><Relationship Id="rId7" Type="http://schemas.openxmlformats.org/officeDocument/2006/relationships/slideLayout" Target="../slideLayouts/slideLayout9.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s>
</file>

<file path=ppt/slides/_rels/slide23.xml.rels><?xml version="1.0" encoding="UTF-8" standalone="yes"?>
<Relationships xmlns="http://schemas.openxmlformats.org/package/2006/relationships"><Relationship Id="rId3" Type="http://schemas.openxmlformats.org/officeDocument/2006/relationships/tags" Target="../tags/tag58.xml"/><Relationship Id="rId7" Type="http://schemas.openxmlformats.org/officeDocument/2006/relationships/image" Target="../media/image45.jpe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Layout" Target="../slideLayouts/slideLayout8.xml"/><Relationship Id="rId5" Type="http://schemas.openxmlformats.org/officeDocument/2006/relationships/tags" Target="../tags/tag60.xml"/><Relationship Id="rId4" Type="http://schemas.openxmlformats.org/officeDocument/2006/relationships/tags" Target="../tags/tag59.xml"/></Relationships>
</file>

<file path=ppt/slides/_rels/slide24.xml.rels><?xml version="1.0" encoding="UTF-8" standalone="yes"?>
<Relationships xmlns="http://schemas.openxmlformats.org/package/2006/relationships"><Relationship Id="rId8" Type="http://schemas.openxmlformats.org/officeDocument/2006/relationships/tags" Target="../tags/tag68.xml"/><Relationship Id="rId3" Type="http://schemas.openxmlformats.org/officeDocument/2006/relationships/tags" Target="../tags/tag63.xml"/><Relationship Id="rId7" Type="http://schemas.openxmlformats.org/officeDocument/2006/relationships/tags" Target="../tags/tag67.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image" Target="../media/image46.jpeg"/><Relationship Id="rId5" Type="http://schemas.openxmlformats.org/officeDocument/2006/relationships/tags" Target="../tags/tag65.xml"/><Relationship Id="rId10" Type="http://schemas.openxmlformats.org/officeDocument/2006/relationships/notesSlide" Target="../notesSlides/notesSlide2.xml"/><Relationship Id="rId4" Type="http://schemas.openxmlformats.org/officeDocument/2006/relationships/tags" Target="../tags/tag64.xml"/><Relationship Id="rId9"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tags" Target="../tags/tag73.xml"/><Relationship Id="rId7" Type="http://schemas.openxmlformats.org/officeDocument/2006/relationships/image" Target="../media/image47.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slideLayout" Target="../slideLayouts/slideLayout8.xml"/><Relationship Id="rId5" Type="http://schemas.openxmlformats.org/officeDocument/2006/relationships/tags" Target="../tags/tag75.xml"/><Relationship Id="rId4" Type="http://schemas.openxmlformats.org/officeDocument/2006/relationships/tags" Target="../tags/tag74.xml"/></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78.xml"/><Relationship Id="rId7" Type="http://schemas.openxmlformats.org/officeDocument/2006/relationships/notesSlide" Target="../notesSlides/notesSlide3.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slideLayout" Target="../slideLayouts/slideLayout8.xml"/><Relationship Id="rId5" Type="http://schemas.openxmlformats.org/officeDocument/2006/relationships/tags" Target="../tags/tag80.xml"/><Relationship Id="rId4" Type="http://schemas.openxmlformats.org/officeDocument/2006/relationships/tags" Target="../tags/tag79.xml"/></Relationships>
</file>

<file path=ppt/slides/_rels/slide27.xml.rels><?xml version="1.0" encoding="UTF-8" standalone="yes"?>
<Relationships xmlns="http://schemas.openxmlformats.org/package/2006/relationships"><Relationship Id="rId8" Type="http://schemas.openxmlformats.org/officeDocument/2006/relationships/tags" Target="../tags/tag90.xml"/><Relationship Id="rId13" Type="http://schemas.openxmlformats.org/officeDocument/2006/relationships/slideLayout" Target="../slideLayouts/slideLayout8.xml"/><Relationship Id="rId3" Type="http://schemas.openxmlformats.org/officeDocument/2006/relationships/tags" Target="../tags/tag85.xml"/><Relationship Id="rId7" Type="http://schemas.openxmlformats.org/officeDocument/2006/relationships/tags" Target="../tags/tag89.xml"/><Relationship Id="rId12" Type="http://schemas.openxmlformats.org/officeDocument/2006/relationships/tags" Target="../tags/tag94.xml"/><Relationship Id="rId17" Type="http://schemas.openxmlformats.org/officeDocument/2006/relationships/image" Target="../media/image51.png"/><Relationship Id="rId2" Type="http://schemas.openxmlformats.org/officeDocument/2006/relationships/tags" Target="../tags/tag84.xml"/><Relationship Id="rId16" Type="http://schemas.openxmlformats.org/officeDocument/2006/relationships/image" Target="../media/image50.png"/><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tags" Target="../tags/tag93.xml"/><Relationship Id="rId5" Type="http://schemas.openxmlformats.org/officeDocument/2006/relationships/tags" Target="../tags/tag87.xml"/><Relationship Id="rId15" Type="http://schemas.openxmlformats.org/officeDocument/2006/relationships/image" Target="../media/image49.png"/><Relationship Id="rId10" Type="http://schemas.openxmlformats.org/officeDocument/2006/relationships/tags" Target="../tags/tag92.xml"/><Relationship Id="rId4" Type="http://schemas.openxmlformats.org/officeDocument/2006/relationships/tags" Target="../tags/tag86.xml"/><Relationship Id="rId9" Type="http://schemas.openxmlformats.org/officeDocument/2006/relationships/tags" Target="../tags/tag91.xml"/><Relationship Id="rId14" Type="http://schemas.openxmlformats.org/officeDocument/2006/relationships/image" Target="../media/image11.jpeg"/></Relationships>
</file>

<file path=ppt/slides/_rels/slide28.xml.rels><?xml version="1.0" encoding="UTF-8" standalone="yes"?>
<Relationships xmlns="http://schemas.openxmlformats.org/package/2006/relationships"><Relationship Id="rId8" Type="http://schemas.openxmlformats.org/officeDocument/2006/relationships/tags" Target="../tags/tag102.xml"/><Relationship Id="rId13" Type="http://schemas.openxmlformats.org/officeDocument/2006/relationships/tags" Target="../tags/tag107.xml"/><Relationship Id="rId18" Type="http://schemas.openxmlformats.org/officeDocument/2006/relationships/tags" Target="../tags/tag112.xml"/><Relationship Id="rId26" Type="http://schemas.openxmlformats.org/officeDocument/2006/relationships/tags" Target="../tags/tag120.xml"/><Relationship Id="rId3" Type="http://schemas.openxmlformats.org/officeDocument/2006/relationships/tags" Target="../tags/tag97.xml"/><Relationship Id="rId21" Type="http://schemas.openxmlformats.org/officeDocument/2006/relationships/tags" Target="../tags/tag115.xml"/><Relationship Id="rId7" Type="http://schemas.openxmlformats.org/officeDocument/2006/relationships/tags" Target="../tags/tag101.xml"/><Relationship Id="rId12" Type="http://schemas.openxmlformats.org/officeDocument/2006/relationships/tags" Target="../tags/tag106.xml"/><Relationship Id="rId17" Type="http://schemas.openxmlformats.org/officeDocument/2006/relationships/tags" Target="../tags/tag111.xml"/><Relationship Id="rId25" Type="http://schemas.openxmlformats.org/officeDocument/2006/relationships/tags" Target="../tags/tag119.xml"/><Relationship Id="rId2" Type="http://schemas.openxmlformats.org/officeDocument/2006/relationships/tags" Target="../tags/tag96.xml"/><Relationship Id="rId16" Type="http://schemas.openxmlformats.org/officeDocument/2006/relationships/tags" Target="../tags/tag110.xml"/><Relationship Id="rId20" Type="http://schemas.openxmlformats.org/officeDocument/2006/relationships/tags" Target="../tags/tag114.xml"/><Relationship Id="rId29" Type="http://schemas.openxmlformats.org/officeDocument/2006/relationships/image" Target="../media/image11.jpeg"/><Relationship Id="rId1" Type="http://schemas.openxmlformats.org/officeDocument/2006/relationships/tags" Target="../tags/tag95.xml"/><Relationship Id="rId6" Type="http://schemas.openxmlformats.org/officeDocument/2006/relationships/tags" Target="../tags/tag100.xml"/><Relationship Id="rId11" Type="http://schemas.openxmlformats.org/officeDocument/2006/relationships/tags" Target="../tags/tag105.xml"/><Relationship Id="rId24" Type="http://schemas.openxmlformats.org/officeDocument/2006/relationships/tags" Target="../tags/tag118.xml"/><Relationship Id="rId5" Type="http://schemas.openxmlformats.org/officeDocument/2006/relationships/tags" Target="../tags/tag99.xml"/><Relationship Id="rId15" Type="http://schemas.openxmlformats.org/officeDocument/2006/relationships/tags" Target="../tags/tag109.xml"/><Relationship Id="rId23" Type="http://schemas.openxmlformats.org/officeDocument/2006/relationships/tags" Target="../tags/tag117.xml"/><Relationship Id="rId28" Type="http://schemas.openxmlformats.org/officeDocument/2006/relationships/slideLayout" Target="../slideLayouts/slideLayout3.xml"/><Relationship Id="rId10" Type="http://schemas.openxmlformats.org/officeDocument/2006/relationships/tags" Target="../tags/tag104.xml"/><Relationship Id="rId19" Type="http://schemas.openxmlformats.org/officeDocument/2006/relationships/tags" Target="../tags/tag113.xml"/><Relationship Id="rId4" Type="http://schemas.openxmlformats.org/officeDocument/2006/relationships/tags" Target="../tags/tag98.xml"/><Relationship Id="rId9" Type="http://schemas.openxmlformats.org/officeDocument/2006/relationships/tags" Target="../tags/tag103.xml"/><Relationship Id="rId14" Type="http://schemas.openxmlformats.org/officeDocument/2006/relationships/tags" Target="../tags/tag108.xml"/><Relationship Id="rId22" Type="http://schemas.openxmlformats.org/officeDocument/2006/relationships/tags" Target="../tags/tag116.xml"/><Relationship Id="rId27" Type="http://schemas.openxmlformats.org/officeDocument/2006/relationships/tags" Target="../tags/tag121.xml"/></Relationships>
</file>

<file path=ppt/slides/_rels/slide29.xml.rels><?xml version="1.0" encoding="UTF-8" standalone="yes"?>
<Relationships xmlns="http://schemas.openxmlformats.org/package/2006/relationships"><Relationship Id="rId8" Type="http://schemas.openxmlformats.org/officeDocument/2006/relationships/tags" Target="../tags/tag129.xml"/><Relationship Id="rId3" Type="http://schemas.openxmlformats.org/officeDocument/2006/relationships/tags" Target="../tags/tag124.xml"/><Relationship Id="rId7" Type="http://schemas.openxmlformats.org/officeDocument/2006/relationships/tags" Target="../tags/tag128.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image" Target="../media/image53.png"/><Relationship Id="rId5" Type="http://schemas.openxmlformats.org/officeDocument/2006/relationships/tags" Target="../tags/tag126.xml"/><Relationship Id="rId10" Type="http://schemas.openxmlformats.org/officeDocument/2006/relationships/image" Target="../media/image52.jpeg"/><Relationship Id="rId4" Type="http://schemas.openxmlformats.org/officeDocument/2006/relationships/tags" Target="../tags/tag125.xml"/><Relationship Id="rId9"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image" Target="../media/image11.jpeg"/><Relationship Id="rId3" Type="http://schemas.openxmlformats.org/officeDocument/2006/relationships/tags" Target="../tags/tag132.xml"/><Relationship Id="rId7" Type="http://schemas.openxmlformats.org/officeDocument/2006/relationships/tags" Target="../tags/tag136.xml"/><Relationship Id="rId12" Type="http://schemas.openxmlformats.org/officeDocument/2006/relationships/slideLayout" Target="../slideLayouts/slideLayout3.xml"/><Relationship Id="rId2" Type="http://schemas.openxmlformats.org/officeDocument/2006/relationships/tags" Target="../tags/tag131.xml"/><Relationship Id="rId16" Type="http://schemas.openxmlformats.org/officeDocument/2006/relationships/image" Target="../media/image56.jpeg"/><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tags" Target="../tags/tag140.xml"/><Relationship Id="rId5" Type="http://schemas.openxmlformats.org/officeDocument/2006/relationships/tags" Target="../tags/tag134.xml"/><Relationship Id="rId15" Type="http://schemas.openxmlformats.org/officeDocument/2006/relationships/image" Target="../media/image55.jpeg"/><Relationship Id="rId10" Type="http://schemas.openxmlformats.org/officeDocument/2006/relationships/tags" Target="../tags/tag139.xml"/><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image" Target="../media/image54.jpeg"/></Relationships>
</file>

<file path=ppt/slides/_rels/slide31.xml.rels><?xml version="1.0" encoding="UTF-8" standalone="yes"?>
<Relationships xmlns="http://schemas.openxmlformats.org/package/2006/relationships"><Relationship Id="rId13" Type="http://schemas.openxmlformats.org/officeDocument/2006/relationships/tags" Target="../tags/tag153.xml"/><Relationship Id="rId18" Type="http://schemas.openxmlformats.org/officeDocument/2006/relationships/tags" Target="../tags/tag158.xml"/><Relationship Id="rId26" Type="http://schemas.openxmlformats.org/officeDocument/2006/relationships/tags" Target="../tags/tag166.xml"/><Relationship Id="rId3" Type="http://schemas.openxmlformats.org/officeDocument/2006/relationships/tags" Target="../tags/tag143.xml"/><Relationship Id="rId21" Type="http://schemas.openxmlformats.org/officeDocument/2006/relationships/tags" Target="../tags/tag161.xml"/><Relationship Id="rId34" Type="http://schemas.openxmlformats.org/officeDocument/2006/relationships/slideLayout" Target="../slideLayouts/slideLayout3.xml"/><Relationship Id="rId7" Type="http://schemas.openxmlformats.org/officeDocument/2006/relationships/tags" Target="../tags/tag147.xml"/><Relationship Id="rId12" Type="http://schemas.openxmlformats.org/officeDocument/2006/relationships/tags" Target="../tags/tag152.xml"/><Relationship Id="rId17" Type="http://schemas.openxmlformats.org/officeDocument/2006/relationships/tags" Target="../tags/tag157.xml"/><Relationship Id="rId25" Type="http://schemas.openxmlformats.org/officeDocument/2006/relationships/tags" Target="../tags/tag165.xml"/><Relationship Id="rId33" Type="http://schemas.openxmlformats.org/officeDocument/2006/relationships/tags" Target="../tags/tag173.xml"/><Relationship Id="rId2" Type="http://schemas.openxmlformats.org/officeDocument/2006/relationships/tags" Target="../tags/tag142.xml"/><Relationship Id="rId16" Type="http://schemas.openxmlformats.org/officeDocument/2006/relationships/tags" Target="../tags/tag156.xml"/><Relationship Id="rId20" Type="http://schemas.openxmlformats.org/officeDocument/2006/relationships/tags" Target="../tags/tag160.xml"/><Relationship Id="rId29" Type="http://schemas.openxmlformats.org/officeDocument/2006/relationships/tags" Target="../tags/tag169.xml"/><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tags" Target="../tags/tag151.xml"/><Relationship Id="rId24" Type="http://schemas.openxmlformats.org/officeDocument/2006/relationships/tags" Target="../tags/tag164.xml"/><Relationship Id="rId32" Type="http://schemas.openxmlformats.org/officeDocument/2006/relationships/tags" Target="../tags/tag172.xml"/><Relationship Id="rId5" Type="http://schemas.openxmlformats.org/officeDocument/2006/relationships/tags" Target="../tags/tag145.xml"/><Relationship Id="rId15" Type="http://schemas.openxmlformats.org/officeDocument/2006/relationships/tags" Target="../tags/tag155.xml"/><Relationship Id="rId23" Type="http://schemas.openxmlformats.org/officeDocument/2006/relationships/tags" Target="../tags/tag163.xml"/><Relationship Id="rId28" Type="http://schemas.openxmlformats.org/officeDocument/2006/relationships/tags" Target="../tags/tag168.xml"/><Relationship Id="rId10" Type="http://schemas.openxmlformats.org/officeDocument/2006/relationships/tags" Target="../tags/tag150.xml"/><Relationship Id="rId19" Type="http://schemas.openxmlformats.org/officeDocument/2006/relationships/tags" Target="../tags/tag159.xml"/><Relationship Id="rId31" Type="http://schemas.openxmlformats.org/officeDocument/2006/relationships/tags" Target="../tags/tag171.xml"/><Relationship Id="rId4" Type="http://schemas.openxmlformats.org/officeDocument/2006/relationships/tags" Target="../tags/tag144.xml"/><Relationship Id="rId9" Type="http://schemas.openxmlformats.org/officeDocument/2006/relationships/tags" Target="../tags/tag149.xml"/><Relationship Id="rId14" Type="http://schemas.openxmlformats.org/officeDocument/2006/relationships/tags" Target="../tags/tag154.xml"/><Relationship Id="rId22" Type="http://schemas.openxmlformats.org/officeDocument/2006/relationships/tags" Target="../tags/tag162.xml"/><Relationship Id="rId27" Type="http://schemas.openxmlformats.org/officeDocument/2006/relationships/tags" Target="../tags/tag167.xml"/><Relationship Id="rId30" Type="http://schemas.openxmlformats.org/officeDocument/2006/relationships/tags" Target="../tags/tag170.xml"/><Relationship Id="rId35" Type="http://schemas.openxmlformats.org/officeDocument/2006/relationships/image" Target="../media/image11.jpeg"/><Relationship Id="rId8" Type="http://schemas.openxmlformats.org/officeDocument/2006/relationships/tags" Target="../tags/tag148.xml"/></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tags" Target="../tags/tag176.xml"/><Relationship Id="rId7" Type="http://schemas.openxmlformats.org/officeDocument/2006/relationships/slideLayout" Target="../slideLayouts/slideLayout3.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5" Type="http://schemas.openxmlformats.org/officeDocument/2006/relationships/tags" Target="../tags/tag178.xml"/><Relationship Id="rId4" Type="http://schemas.openxmlformats.org/officeDocument/2006/relationships/tags" Target="../tags/tag17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81.xml"/><Relationship Id="rId1" Type="http://schemas.openxmlformats.org/officeDocument/2006/relationships/tags" Target="../tags/tag180.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13" Type="http://schemas.openxmlformats.org/officeDocument/2006/relationships/hyperlink" Target="https://quiz.lumispafacecare.com/en_CZ" TargetMode="External"/><Relationship Id="rId18" Type="http://schemas.openxmlformats.org/officeDocument/2006/relationships/hyperlink" Target="https://quiz.lumispafacecare.com/da_DK" TargetMode="External"/><Relationship Id="rId26" Type="http://schemas.openxmlformats.org/officeDocument/2006/relationships/hyperlink" Target="https://quiz.lumispafacecare.com/is_IS" TargetMode="External"/><Relationship Id="rId3" Type="http://schemas.openxmlformats.org/officeDocument/2006/relationships/slideLayout" Target="../slideLayouts/slideLayout3.xml"/><Relationship Id="rId21" Type="http://schemas.openxmlformats.org/officeDocument/2006/relationships/hyperlink" Target="https://quiz.lumispafacecare.com/en_RO" TargetMode="External"/><Relationship Id="rId7" Type="http://schemas.openxmlformats.org/officeDocument/2006/relationships/hyperlink" Target="https://quiz.lumispafacecare.com/sv_FI" TargetMode="External"/><Relationship Id="rId12" Type="http://schemas.openxmlformats.org/officeDocument/2006/relationships/hyperlink" Target="https://quiz.lumispafacecare.com/uk_UA" TargetMode="External"/><Relationship Id="rId17" Type="http://schemas.openxmlformats.org/officeDocument/2006/relationships/hyperlink" Target="https://quiz.lumispafacecare.com/en_PL" TargetMode="External"/><Relationship Id="rId25" Type="http://schemas.openxmlformats.org/officeDocument/2006/relationships/hyperlink" Target="https://quiz.lumispafacecare.com/en_SK" TargetMode="External"/><Relationship Id="rId33" Type="http://schemas.openxmlformats.org/officeDocument/2006/relationships/hyperlink" Target="https://quiz.lumispafacecare.com/en_FR" TargetMode="External"/><Relationship Id="rId2" Type="http://schemas.openxmlformats.org/officeDocument/2006/relationships/tags" Target="../tags/tag183.xml"/><Relationship Id="rId16" Type="http://schemas.openxmlformats.org/officeDocument/2006/relationships/hyperlink" Target="https://quiz.lumispafacecare.com/en_DK" TargetMode="External"/><Relationship Id="rId20" Type="http://schemas.openxmlformats.org/officeDocument/2006/relationships/hyperlink" Target="https://quiz.lumispafacecare.com/en_FI" TargetMode="External"/><Relationship Id="rId29" Type="http://schemas.openxmlformats.org/officeDocument/2006/relationships/hyperlink" Target="https://quiz.lumispafacecare.com/en_ES" TargetMode="External"/><Relationship Id="rId1" Type="http://schemas.openxmlformats.org/officeDocument/2006/relationships/tags" Target="../tags/tag182.xml"/><Relationship Id="rId6" Type="http://schemas.openxmlformats.org/officeDocument/2006/relationships/hyperlink" Target="https://quiz.lumispafacecare.com/ru_RU" TargetMode="External"/><Relationship Id="rId11" Type="http://schemas.openxmlformats.org/officeDocument/2006/relationships/hyperlink" Target="https://quiz.lumispafacecare.com/hu_HU" TargetMode="External"/><Relationship Id="rId24" Type="http://schemas.openxmlformats.org/officeDocument/2006/relationships/hyperlink" Target="https://quiz.lumispafacecare.com/en_IS" TargetMode="External"/><Relationship Id="rId32" Type="http://schemas.openxmlformats.org/officeDocument/2006/relationships/hyperlink" Target="https://quiz.lumispafacecare.com/en_SE" TargetMode="External"/><Relationship Id="rId5" Type="http://schemas.openxmlformats.org/officeDocument/2006/relationships/hyperlink" Target="https://quiz.lumispafacecare.com/sv_SE" TargetMode="External"/><Relationship Id="rId15" Type="http://schemas.openxmlformats.org/officeDocument/2006/relationships/hyperlink" Target="https://quiz.lumispafacecare.com/cs_CZ" TargetMode="External"/><Relationship Id="rId23" Type="http://schemas.openxmlformats.org/officeDocument/2006/relationships/hyperlink" Target="https://quiz.lumispafacecare.com/ro_RO" TargetMode="External"/><Relationship Id="rId28" Type="http://schemas.openxmlformats.org/officeDocument/2006/relationships/hyperlink" Target="https://quiz.lumispafacecare.com/en_NO" TargetMode="External"/><Relationship Id="rId10" Type="http://schemas.openxmlformats.org/officeDocument/2006/relationships/hyperlink" Target="https://quiz.lumispafacecare.com/en_UA" TargetMode="External"/><Relationship Id="rId19" Type="http://schemas.openxmlformats.org/officeDocument/2006/relationships/hyperlink" Target="https://quiz.lumispafacecare.com/pl_PL" TargetMode="External"/><Relationship Id="rId31" Type="http://schemas.openxmlformats.org/officeDocument/2006/relationships/hyperlink" Target="https://quiz.lumispafacecare.com/es_ES" TargetMode="External"/><Relationship Id="rId4" Type="http://schemas.openxmlformats.org/officeDocument/2006/relationships/hyperlink" Target="https://quiz.lumispafacecare.com/en_RU" TargetMode="External"/><Relationship Id="rId9" Type="http://schemas.openxmlformats.org/officeDocument/2006/relationships/hyperlink" Target="https://quiz.lumispafacecare.com/en_HU" TargetMode="External"/><Relationship Id="rId14" Type="http://schemas.openxmlformats.org/officeDocument/2006/relationships/hyperlink" Target="https://quiz.lumispafacecare.com/en_IE" TargetMode="External"/><Relationship Id="rId22" Type="http://schemas.openxmlformats.org/officeDocument/2006/relationships/hyperlink" Target="https://quiz.lumispafacecare.com/fi_FI" TargetMode="External"/><Relationship Id="rId27" Type="http://schemas.openxmlformats.org/officeDocument/2006/relationships/hyperlink" Target="https://quiz.lumispafacecare.com/sk_SK" TargetMode="External"/><Relationship Id="rId30" Type="http://schemas.openxmlformats.org/officeDocument/2006/relationships/hyperlink" Target="https://quiz.lumispafacecare.com/no_NO" TargetMode="External"/><Relationship Id="rId8" Type="http://schemas.openxmlformats.org/officeDocument/2006/relationships/hyperlink" Target="https://quiz.lumispafacecare.com/ru_UA"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quiz.lumispafacecare.com/fr_CH" TargetMode="External"/><Relationship Id="rId13" Type="http://schemas.openxmlformats.org/officeDocument/2006/relationships/hyperlink" Target="https://quiz.lumispafacecare.com/en_ZA" TargetMode="External"/><Relationship Id="rId18" Type="http://schemas.openxmlformats.org/officeDocument/2006/relationships/hyperlink" Target="https://quiz.lumispafacecare.com/it_CH" TargetMode="External"/><Relationship Id="rId3" Type="http://schemas.openxmlformats.org/officeDocument/2006/relationships/slideLayout" Target="../slideLayouts/slideLayout3.xml"/><Relationship Id="rId21" Type="http://schemas.openxmlformats.org/officeDocument/2006/relationships/hyperlink" Target="https://quiz.lumispafacecare.com/nl_BE" TargetMode="External"/><Relationship Id="rId7" Type="http://schemas.openxmlformats.org/officeDocument/2006/relationships/hyperlink" Target="https://quiz.lumispafacecare.com/de_LU" TargetMode="External"/><Relationship Id="rId12" Type="http://schemas.openxmlformats.org/officeDocument/2006/relationships/hyperlink" Target="https://quiz.lumispafacecare.com/en_AT" TargetMode="External"/><Relationship Id="rId17" Type="http://schemas.openxmlformats.org/officeDocument/2006/relationships/hyperlink" Target="https://quiz.lumispafacecare.com/it_IT" TargetMode="External"/><Relationship Id="rId2" Type="http://schemas.openxmlformats.org/officeDocument/2006/relationships/tags" Target="../tags/tag185.xml"/><Relationship Id="rId16" Type="http://schemas.openxmlformats.org/officeDocument/2006/relationships/hyperlink" Target="https://quiz.lumispafacecare.com/en_IT" TargetMode="External"/><Relationship Id="rId20" Type="http://schemas.openxmlformats.org/officeDocument/2006/relationships/hyperlink" Target="https://quiz.lumispafacecare.com/nl_NL" TargetMode="External"/><Relationship Id="rId1" Type="http://schemas.openxmlformats.org/officeDocument/2006/relationships/tags" Target="../tags/tag184.xml"/><Relationship Id="rId6" Type="http://schemas.openxmlformats.org/officeDocument/2006/relationships/hyperlink" Target="https://quiz.lumispafacecare.com/fr_BE" TargetMode="External"/><Relationship Id="rId11" Type="http://schemas.openxmlformats.org/officeDocument/2006/relationships/hyperlink" Target="https://quiz.lumispafacecare.com/pt_PT" TargetMode="External"/><Relationship Id="rId24" Type="http://schemas.openxmlformats.org/officeDocument/2006/relationships/hyperlink" Target="https://quiz.lumispafacecare.com/de_DE" TargetMode="External"/><Relationship Id="rId5" Type="http://schemas.openxmlformats.org/officeDocument/2006/relationships/hyperlink" Target="https://quiz.lumispafacecare.com/de_CH" TargetMode="External"/><Relationship Id="rId15" Type="http://schemas.openxmlformats.org/officeDocument/2006/relationships/hyperlink" Target="https://quiz.lumispafacecare.com/de_AT" TargetMode="External"/><Relationship Id="rId23" Type="http://schemas.openxmlformats.org/officeDocument/2006/relationships/hyperlink" Target="https://quiz.lumispafacecare.com/en_DE" TargetMode="External"/><Relationship Id="rId10" Type="http://schemas.openxmlformats.org/officeDocument/2006/relationships/hyperlink" Target="https://quiz.lumispafacecare.com/fr_LU" TargetMode="External"/><Relationship Id="rId19" Type="http://schemas.openxmlformats.org/officeDocument/2006/relationships/hyperlink" Target="https://quiz.lumispafacecare.com/en_NL" TargetMode="External"/><Relationship Id="rId4" Type="http://schemas.openxmlformats.org/officeDocument/2006/relationships/hyperlink" Target="https://quiz.lumispafacecare.com/fr_FR" TargetMode="External"/><Relationship Id="rId9" Type="http://schemas.openxmlformats.org/officeDocument/2006/relationships/hyperlink" Target="https://quiz.lumispafacecare.com/en_PT" TargetMode="External"/><Relationship Id="rId14" Type="http://schemas.openxmlformats.org/officeDocument/2006/relationships/hyperlink" Target="https://quiz.lumispafacecare.com/en_BE" TargetMode="External"/><Relationship Id="rId22" Type="http://schemas.openxmlformats.org/officeDocument/2006/relationships/hyperlink" Target="https://quiz.lumispafacecare.com/en_L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reports.mintel.com/display/747736/"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itle 4"/>
          <p:cNvSpPr txBox="1">
            <a:spLocks noGrp="1"/>
          </p:cNvSpPr>
          <p:nvPr>
            <p:ph type="title"/>
          </p:nvPr>
        </p:nvSpPr>
        <p:spPr>
          <a:xfrm>
            <a:off x="731935" y="2021228"/>
            <a:ext cx="4524975" cy="1501291"/>
          </a:xfrm>
          <a:prstGeom prst="rect">
            <a:avLst/>
          </a:prstGeom>
        </p:spPr>
        <p:txBody>
          <a:bodyPr anchor="t">
            <a:normAutofit fontScale="90000"/>
          </a:bodyPr>
          <a:lstStyle>
            <a:lvl1pPr algn="l">
              <a:defRPr sz="5200">
                <a:latin typeface="Verlag XLight"/>
                <a:ea typeface="Verlag XLight"/>
                <a:cs typeface="Verlag XLight"/>
                <a:sym typeface="Verlag XLight"/>
              </a:defRPr>
            </a:lvl1pPr>
          </a:lstStyle>
          <a:p>
            <a:r>
              <a:rPr lang="fr-FR" sz="5200" b="0" i="0" strike="noStrike" cap="none" spc="0" baseline="0">
                <a:solidFill>
                  <a:srgbClr val="FFFFFF"/>
                </a:solidFill>
                <a:effectLst/>
                <a:latin typeface="Verlag XLight"/>
                <a:ea typeface="Verlag XLight"/>
                <a:cs typeface="Verlag XLight"/>
              </a:rPr>
              <a:t>Collection LumiSpa Skincare</a:t>
            </a:r>
          </a:p>
        </p:txBody>
      </p:sp>
      <p:sp>
        <p:nvSpPr>
          <p:cNvPr id="121" name="Subtitle 5"/>
          <p:cNvSpPr txBox="1">
            <a:spLocks noGrp="1"/>
          </p:cNvSpPr>
          <p:nvPr>
            <p:ph type="body" sz="quarter" idx="1"/>
          </p:nvPr>
        </p:nvSpPr>
        <p:spPr>
          <a:xfrm>
            <a:off x="753872" y="3505200"/>
            <a:ext cx="3853639" cy="1057922"/>
          </a:xfrm>
          <a:prstGeom prst="rect">
            <a:avLst/>
          </a:prstGeom>
        </p:spPr>
        <p:txBody>
          <a:bodyPr anchor="b">
            <a:normAutofit/>
          </a:bodyPr>
          <a:lstStyle/>
          <a:p>
            <a:pPr algn="l">
              <a:lnSpc>
                <a:spcPct val="100000"/>
              </a:lnSpc>
              <a:defRPr sz="2000">
                <a:latin typeface="Verlag"/>
                <a:ea typeface="Verlag"/>
                <a:cs typeface="Verlag"/>
                <a:sym typeface="Verlag"/>
              </a:defRPr>
            </a:pPr>
            <a:r>
              <a:rPr lang="fr-FR" sz="2000" b="0" i="0" strike="noStrike" cap="none" spc="0" baseline="0" dirty="0">
                <a:solidFill>
                  <a:srgbClr val="FFFFFF"/>
                </a:solidFill>
                <a:effectLst/>
                <a:latin typeface="Verlag"/>
                <a:ea typeface="Verlag"/>
                <a:cs typeface="Verlag"/>
              </a:rPr>
              <a:t>Tout ce que vous devez </a:t>
            </a:r>
            <a:br>
              <a:rPr lang="fr-FR" sz="2000" b="0" i="0" strike="noStrike" cap="none" spc="0" baseline="0" dirty="0">
                <a:solidFill>
                  <a:srgbClr val="FFFFFF"/>
                </a:solidFill>
                <a:effectLst/>
                <a:latin typeface="Verlag"/>
                <a:ea typeface="Verlag"/>
                <a:cs typeface="Verlag"/>
              </a:rPr>
            </a:br>
            <a:r>
              <a:rPr lang="fr-FR" sz="2000" b="0" i="0" strike="noStrike" cap="none" spc="0" baseline="0" dirty="0">
                <a:solidFill>
                  <a:srgbClr val="FFFFFF"/>
                </a:solidFill>
                <a:effectLst/>
                <a:latin typeface="Verlag"/>
                <a:ea typeface="Verlag"/>
                <a:cs typeface="Verlag"/>
              </a:rPr>
              <a:t>savoir pour devenir </a:t>
            </a:r>
            <a:br>
              <a:rPr sz="2000" dirty="0"/>
            </a:br>
            <a:r>
              <a:rPr lang="fr-FR" sz="2000" b="0" i="0" strike="noStrike" cap="none" spc="0" baseline="0" dirty="0">
                <a:solidFill>
                  <a:srgbClr val="FFFFFF"/>
                </a:solidFill>
                <a:effectLst/>
                <a:latin typeface="Verlag"/>
                <a:ea typeface="Verlag"/>
                <a:cs typeface="Verlag"/>
              </a:rPr>
              <a:t>un ambassadeur </a:t>
            </a:r>
            <a:r>
              <a:rPr lang="fr-FR" sz="2000" b="0" i="0" strike="noStrike" cap="none" spc="0" baseline="0" dirty="0" err="1">
                <a:solidFill>
                  <a:srgbClr val="FFFFFF"/>
                </a:solidFill>
                <a:effectLst/>
                <a:latin typeface="Verlag"/>
                <a:ea typeface="Verlag"/>
                <a:cs typeface="Verlag"/>
              </a:rPr>
              <a:t>LumiSpa</a:t>
            </a:r>
            <a:r>
              <a:rPr lang="fr-FR" sz="2000" b="0" i="0" strike="noStrike" cap="none" spc="0" baseline="0" dirty="0">
                <a:solidFill>
                  <a:srgbClr val="FFFFFF"/>
                </a:solidFill>
                <a:effectLst/>
                <a:latin typeface="Verlag"/>
                <a:ea typeface="Verlag"/>
                <a:cs typeface="Verlag"/>
              </a:rPr>
              <a:t> !</a:t>
            </a:r>
          </a:p>
        </p:txBody>
      </p:sp>
      <p:sp>
        <p:nvSpPr>
          <p:cNvPr id="122" name="Freeform: Shape 11"/>
          <p:cNvSpPr/>
          <p:nvPr/>
        </p:nvSpPr>
        <p:spPr>
          <a:xfrm>
            <a:off x="5857311" y="381000"/>
            <a:ext cx="6334690" cy="6477000"/>
          </a:xfrm>
          <a:custGeom>
            <a:avLst/>
            <a:gdLst/>
            <a:ahLst/>
            <a:cxnLst>
              <a:cxn ang="0">
                <a:pos x="wd2" y="hd2"/>
              </a:cxn>
              <a:cxn ang="5400000">
                <a:pos x="wd2" y="hd2"/>
              </a:cxn>
              <a:cxn ang="10800000">
                <a:pos x="wd2" y="hd2"/>
              </a:cxn>
              <a:cxn ang="16200000">
                <a:pos x="wd2" y="hd2"/>
              </a:cxn>
            </a:cxnLst>
            <a:rect l="0" t="0" r="r" b="b"/>
            <a:pathLst>
              <a:path w="21600" h="21600" extrusionOk="0">
                <a:moveTo>
                  <a:pt x="12144" y="0"/>
                </a:moveTo>
                <a:cubicBezTo>
                  <a:pt x="15917" y="0"/>
                  <a:pt x="19288" y="1683"/>
                  <a:pt x="21515" y="4322"/>
                </a:cubicBezTo>
                <a:lnTo>
                  <a:pt x="21600" y="4433"/>
                </a:lnTo>
                <a:lnTo>
                  <a:pt x="21600" y="19322"/>
                </a:lnTo>
                <a:lnTo>
                  <a:pt x="21515" y="19433"/>
                </a:lnTo>
                <a:cubicBezTo>
                  <a:pt x="20959" y="20093"/>
                  <a:pt x="20330" y="20693"/>
                  <a:pt x="19642" y="21222"/>
                </a:cubicBezTo>
                <a:lnTo>
                  <a:pt x="19121" y="21600"/>
                </a:lnTo>
                <a:lnTo>
                  <a:pt x="5181" y="21600"/>
                </a:lnTo>
                <a:lnTo>
                  <a:pt x="4419" y="21043"/>
                </a:lnTo>
                <a:cubicBezTo>
                  <a:pt x="1720" y="18864"/>
                  <a:pt x="0" y="15567"/>
                  <a:pt x="0" y="11877"/>
                </a:cubicBezTo>
                <a:cubicBezTo>
                  <a:pt x="0" y="5318"/>
                  <a:pt x="5437" y="0"/>
                  <a:pt x="12144" y="0"/>
                </a:cubicBezTo>
                <a:close/>
              </a:path>
            </a:pathLst>
          </a:custGeom>
          <a:solidFill>
            <a:srgbClr val="FFFFFF">
              <a:alpha val="80000"/>
            </a:srgbClr>
          </a:solidFill>
          <a:ln w="12700">
            <a:miter lim="400000"/>
          </a:ln>
        </p:spPr>
        <p:txBody>
          <a:bodyPr lIns="45719" rIns="45719" anchor="ctr"/>
          <a:lstStyle/>
          <a:p>
            <a:pPr algn="ctr">
              <a:defRPr>
                <a:solidFill>
                  <a:srgbClr val="FFFFFF"/>
                </a:solidFill>
              </a:defRPr>
            </a:pPr>
            <a:endParaRPr/>
          </a:p>
        </p:txBody>
      </p:sp>
      <p:pic>
        <p:nvPicPr>
          <p:cNvPr id="123" name="Content Placeholder 3" descr="Content Placeholder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021085" y="544776"/>
            <a:ext cx="6171011" cy="6313092"/>
          </a:xfrm>
          <a:custGeom>
            <a:avLst/>
            <a:gdLst/>
            <a:ahLst/>
            <a:cxnLst>
              <a:cxn ang="0">
                <a:pos x="wd2" y="hd2"/>
              </a:cxn>
              <a:cxn ang="5400000">
                <a:pos x="wd2" y="hd2"/>
              </a:cxn>
              <a:cxn ang="10800000">
                <a:pos x="wd2" y="hd2"/>
              </a:cxn>
              <a:cxn ang="16200000">
                <a:pos x="wd2" y="hd2"/>
              </a:cxn>
            </a:cxnLst>
            <a:rect l="0" t="0" r="r" b="b"/>
            <a:pathLst>
              <a:path w="21600" h="21600" extrusionOk="0">
                <a:moveTo>
                  <a:pt x="11893" y="0"/>
                </a:moveTo>
                <a:cubicBezTo>
                  <a:pt x="5324" y="0"/>
                  <a:pt x="0" y="5204"/>
                  <a:pt x="0" y="11625"/>
                </a:cubicBezTo>
                <a:cubicBezTo>
                  <a:pt x="0" y="15638"/>
                  <a:pt x="2080" y="19177"/>
                  <a:pt x="5244" y="21266"/>
                </a:cubicBezTo>
                <a:lnTo>
                  <a:pt x="5808" y="21600"/>
                </a:lnTo>
                <a:lnTo>
                  <a:pt x="17998" y="21600"/>
                </a:lnTo>
                <a:lnTo>
                  <a:pt x="18183" y="21494"/>
                </a:lnTo>
                <a:cubicBezTo>
                  <a:pt x="19277" y="20826"/>
                  <a:pt x="20253" y="19989"/>
                  <a:pt x="21071" y="19020"/>
                </a:cubicBezTo>
                <a:lnTo>
                  <a:pt x="21600" y="18329"/>
                </a:lnTo>
                <a:lnTo>
                  <a:pt x="21600" y="4922"/>
                </a:lnTo>
                <a:lnTo>
                  <a:pt x="21071" y="4231"/>
                </a:lnTo>
                <a:cubicBezTo>
                  <a:pt x="18889" y="1647"/>
                  <a:pt x="15587" y="0"/>
                  <a:pt x="11893" y="0"/>
                </a:cubicBez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1">
                                            <p:bg/>
                                          </p:spTgt>
                                        </p:tgtEl>
                                        <p:attrNameLst>
                                          <p:attrName>style.visibility</p:attrName>
                                        </p:attrNameLst>
                                      </p:cBhvr>
                                      <p:to>
                                        <p:strVal val="visible"/>
                                      </p:to>
                                    </p:set>
                                    <p:animEffect transition="in" filter="fade">
                                      <p:cBhvr>
                                        <p:cTn id="7" dur="1000"/>
                                        <p:tgtEl>
                                          <p:spTgt spid="121">
                                            <p:bg/>
                                          </p:spTgt>
                                        </p:tgtEl>
                                      </p:cBhvr>
                                    </p:animEffect>
                                    <p:anim calcmode="lin" valueType="num">
                                      <p:cBhvr>
                                        <p:cTn id="8" dur="1000" fill="hold"/>
                                        <p:tgtEl>
                                          <p:spTgt spid="121">
                                            <p:bg/>
                                          </p:spTgt>
                                        </p:tgtEl>
                                        <p:attrNameLst>
                                          <p:attrName>ppt_x</p:attrName>
                                        </p:attrNameLst>
                                      </p:cBhvr>
                                      <p:tavLst>
                                        <p:tav tm="0">
                                          <p:val>
                                            <p:strVal val="#ppt_x"/>
                                          </p:val>
                                        </p:tav>
                                        <p:tav tm="100000">
                                          <p:val>
                                            <p:strVal val="#ppt_x"/>
                                          </p:val>
                                        </p:tav>
                                      </p:tavLst>
                                    </p:anim>
                                    <p:anim calcmode="lin" valueType="num">
                                      <p:cBhvr>
                                        <p:cTn id="9" dur="1000" fill="hold"/>
                                        <p:tgtEl>
                                          <p:spTgt spid="121">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1">
                                            <p:txEl>
                                              <p:pRg st="0" end="0"/>
                                            </p:txEl>
                                          </p:spTgt>
                                        </p:tgtEl>
                                        <p:attrNameLst>
                                          <p:attrName>style.visibility</p:attrName>
                                        </p:attrNameLst>
                                      </p:cBhvr>
                                      <p:to>
                                        <p:strVal val="visible"/>
                                      </p:to>
                                    </p:set>
                                    <p:animEffect transition="in" filter="fade">
                                      <p:cBhvr>
                                        <p:cTn id="12" dur="1000"/>
                                        <p:tgtEl>
                                          <p:spTgt spid="121">
                                            <p:txEl>
                                              <p:pRg st="0" end="0"/>
                                            </p:txEl>
                                          </p:spTgt>
                                        </p:tgtEl>
                                      </p:cBhvr>
                                    </p:animEffect>
                                    <p:anim calcmode="lin" valueType="num">
                                      <p:cBhvr>
                                        <p:cTn id="13" dur="1000" fill="hold"/>
                                        <p:tgtEl>
                                          <p:spTgt spid="12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D2134E-E80E-448D-A965-57676F5FA3B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 y="787138"/>
            <a:ext cx="12192000" cy="6070862"/>
          </a:xfrm>
          <a:prstGeom prst="rect">
            <a:avLst/>
          </a:prstGeom>
        </p:spPr>
      </p:pic>
      <p:sp>
        <p:nvSpPr>
          <p:cNvPr id="7" name="Rectangle 6">
            <a:extLst>
              <a:ext uri="{FF2B5EF4-FFF2-40B4-BE49-F238E27FC236}">
                <a16:creationId xmlns:a16="http://schemas.microsoft.com/office/drawing/2014/main" id="{68D76730-4150-4BB3-A6D7-62913B9DE836}"/>
              </a:ext>
            </a:extLst>
          </p:cNvPr>
          <p:cNvSpPr/>
          <p:nvPr/>
        </p:nvSpPr>
        <p:spPr>
          <a:xfrm>
            <a:off x="0" y="6430818"/>
            <a:ext cx="12120411" cy="457657"/>
          </a:xfrm>
          <a:prstGeom prst="rect">
            <a:avLst/>
          </a:prstGeom>
        </p:spPr>
        <p:txBody>
          <a:bodyPr wrap="square">
            <a:spAutoFit/>
          </a:bodyPr>
          <a:lstStyle/>
          <a:p>
            <a:r>
              <a:rPr lang="fr-FR" sz="800" b="1" i="1" strike="noStrike" cap="none" spc="0" baseline="0">
                <a:solidFill>
                  <a:srgbClr val="4DC6B0"/>
                </a:solidFill>
                <a:effectLst/>
                <a:latin typeface="Calibri"/>
                <a:ea typeface="Calibri"/>
                <a:cs typeface="Calibri"/>
              </a:rPr>
              <a:t>*Source Euromonitor International Ltd ; conditions du prix de vente au détail (Retail Value RSP) ; toutes les chaînes de distribution ; 2017 et 2018. Inclut les appareils de soin de la peau à domicile uniquement associés aux produits à usage externe de la même marque. Basé sur la méthodologie de recherche personnalisée Euromonitor, janvier/février 2019. Inclut les nettoyants électriques pour le visage, tels que définis dans la base de données Euromonitor Passport ; n'inclut pas les produits d'épilation/soins capillaires, les rasoirs ou les appareils d'hygiène buccale. </a:t>
            </a:r>
          </a:p>
        </p:txBody>
      </p:sp>
      <p:sp>
        <p:nvSpPr>
          <p:cNvPr id="8" name="TextBox 14">
            <a:extLst>
              <a:ext uri="{FF2B5EF4-FFF2-40B4-BE49-F238E27FC236}">
                <a16:creationId xmlns:a16="http://schemas.microsoft.com/office/drawing/2014/main" id="{582FC6DC-48BE-4CAF-B4FF-CAE5185C495A}"/>
              </a:ext>
            </a:extLst>
          </p:cNvPr>
          <p:cNvSpPr txBox="1"/>
          <p:nvPr/>
        </p:nvSpPr>
        <p:spPr>
          <a:xfrm>
            <a:off x="697594" y="248529"/>
            <a:ext cx="11059253" cy="1556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p15="http://schemas.microsoft.com/office/powerpoint/2012/main" xmlns:p14="http://schemas.microsoft.com/office/powerpoint/2010/main" val="1"/>
            </a:ext>
          </a:extLst>
        </p:spPr>
        <p:txBody>
          <a:bodyPr wrap="square" lIns="45719" rIns="45719">
            <a:spAutoFit/>
          </a:bodyPr>
          <a:lstStyle>
            <a:lvl1pPr algn="ctr">
              <a:defRPr sz="3200">
                <a:solidFill>
                  <a:srgbClr val="FFFFFF"/>
                </a:solidFill>
                <a:latin typeface="Verlag Light"/>
                <a:ea typeface="Verlag Light"/>
                <a:cs typeface="Verlag Light"/>
                <a:sym typeface="Verlag Light"/>
              </a:defRPr>
            </a:lvl1pPr>
          </a:lstStyle>
          <a:p>
            <a:r>
              <a:rPr lang="fr-FR" sz="3200" b="0" i="0" strike="noStrike" cap="none" spc="0" baseline="0" dirty="0">
                <a:solidFill>
                  <a:srgbClr val="4DC6B0"/>
                </a:solidFill>
                <a:effectLst/>
                <a:latin typeface="Verlag Light"/>
                <a:ea typeface="Verlag Light"/>
                <a:cs typeface="Verlag Light"/>
              </a:rPr>
              <a:t>Nu Skin™ a été nommée marque #1 mondiale d’appareils de beauté à domicile en 2017 et 2018*, notamment grâce à </a:t>
            </a:r>
            <a:r>
              <a:rPr lang="fr-FR" sz="3200" b="0" i="0" strike="noStrike" cap="none" spc="0" baseline="0" dirty="0" err="1">
                <a:solidFill>
                  <a:srgbClr val="4DC6B0"/>
                </a:solidFill>
                <a:effectLst/>
                <a:latin typeface="Verlag Light"/>
                <a:ea typeface="Verlag Light"/>
                <a:cs typeface="Verlag Light"/>
              </a:rPr>
              <a:t>LumiSpa</a:t>
            </a:r>
            <a:r>
              <a:rPr lang="fr-FR" sz="3200" b="0" i="0" strike="noStrike" cap="none" spc="0" baseline="0" dirty="0">
                <a:solidFill>
                  <a:srgbClr val="4DC6B0"/>
                </a:solidFill>
                <a:effectLst/>
                <a:latin typeface="Verlag Light"/>
                <a:ea typeface="Verlag Light"/>
                <a:cs typeface="Verlag Light"/>
              </a:rPr>
              <a:t>. </a:t>
            </a:r>
          </a:p>
        </p:txBody>
      </p:sp>
    </p:spTree>
    <p:extLst>
      <p:ext uri="{BB962C8B-B14F-4D97-AF65-F5344CB8AC3E}">
        <p14:creationId xmlns:p14="http://schemas.microsoft.com/office/powerpoint/2010/main" val="130252023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automatically generated">
            <a:extLst>
              <a:ext uri="{FF2B5EF4-FFF2-40B4-BE49-F238E27FC236}">
                <a16:creationId xmlns:a16="http://schemas.microsoft.com/office/drawing/2014/main" id="{9730B22E-A5A4-48D3-A666-436B28AC47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546"/>
            <a:ext cx="12192000" cy="6858000"/>
          </a:xfrm>
          <a:prstGeom prst="rect">
            <a:avLst/>
          </a:prstGeom>
        </p:spPr>
      </p:pic>
      <p:sp>
        <p:nvSpPr>
          <p:cNvPr id="227" name="TextBox 2"/>
          <p:cNvSpPr txBox="1"/>
          <p:nvPr/>
        </p:nvSpPr>
        <p:spPr>
          <a:xfrm>
            <a:off x="1185633" y="493395"/>
            <a:ext cx="2158127" cy="3356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p15="http://schemas.microsoft.com/office/powerpoint/2012/main" xmlns:p14="http://schemas.microsoft.com/office/powerpoint/2010/main" val="1"/>
            </a:ext>
          </a:extLst>
        </p:spPr>
        <p:txBody>
          <a:bodyPr lIns="45719" rIns="45719">
            <a:spAutoFit/>
          </a:bodyPr>
          <a:lstStyle>
            <a:lvl1pPr algn="ctr">
              <a:defRPr b="1">
                <a:solidFill>
                  <a:srgbClr val="535353"/>
                </a:solidFill>
                <a:latin typeface="Verlag"/>
                <a:ea typeface="Verlag"/>
                <a:cs typeface="Verlag"/>
                <a:sym typeface="Verlag"/>
              </a:defRPr>
            </a:lvl1pPr>
          </a:lstStyle>
          <a:p>
            <a:r>
              <a:rPr lang="fr-FR" sz="1600" b="1" i="0" strike="noStrike" cap="none" spc="0" baseline="0">
                <a:solidFill>
                  <a:srgbClr val="FFFFFF"/>
                </a:solidFill>
                <a:effectLst/>
                <a:latin typeface="Verlag"/>
                <a:ea typeface="Verlag"/>
                <a:cs typeface="Verlag"/>
              </a:rPr>
              <a:t>Appareil LumiSpa</a:t>
            </a:r>
          </a:p>
        </p:txBody>
      </p:sp>
      <p:sp>
        <p:nvSpPr>
          <p:cNvPr id="228" name="TextBox 9"/>
          <p:cNvSpPr txBox="1"/>
          <p:nvPr/>
        </p:nvSpPr>
        <p:spPr>
          <a:xfrm>
            <a:off x="3122187" y="3101992"/>
            <a:ext cx="2158128" cy="3356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p15="http://schemas.microsoft.com/office/powerpoint/2012/main" xmlns:p14="http://schemas.microsoft.com/office/powerpoint/2010/main" val="1"/>
            </a:ext>
          </a:extLst>
        </p:spPr>
        <p:txBody>
          <a:bodyPr lIns="45719" rIns="45719">
            <a:spAutoFit/>
          </a:bodyPr>
          <a:lstStyle>
            <a:defPPr marL="0" marR="0" indent="0" algn="l" defTabSz="914400" rtl="0" fontAlgn="auto" latinLnBrk="1" hangingPunct="0">
              <a:lnSpc>
                <a:spcPct val="100000"/>
              </a:lnSpc>
              <a:spcBef>
                <a:spcPct val="0"/>
              </a:spcBef>
              <a:spcAft>
                <a:spcPct val="0"/>
              </a:spcAft>
              <a:buClrTx/>
              <a:buSzTx/>
              <a:buFontTx/>
              <a:buNone/>
              <a:defRPr kumimoji="0" sz="1800" b="0" i="0" u="none" strike="noStrike" cap="none" spc="0" normalizeH="0" baseline="0">
                <a:ln>
                  <a:noFill/>
                </a:ln>
                <a:solidFill>
                  <a:srgbClr val="000000"/>
                </a:solidFill>
                <a:effectLst/>
                <a:uFillTx/>
              </a:defRPr>
            </a:defPPr>
            <a:lvl1pPr algn="ctr">
              <a:defRPr sz="1600" b="1">
                <a:solidFill>
                  <a:srgbClr val="FFFFFF"/>
                </a:solidFill>
                <a:latin typeface="Verlag"/>
                <a:ea typeface="Verlag"/>
                <a:cs typeface="Verlag"/>
              </a:defRPr>
            </a:lvl1pPr>
          </a:lstStyle>
          <a:p>
            <a:r>
              <a:rPr lang="fr-FR" sz="1600" b="1" i="0" strike="noStrike" cap="none" spc="0" baseline="0">
                <a:solidFill>
                  <a:srgbClr val="FFFFFF"/>
                </a:solidFill>
                <a:effectLst/>
                <a:latin typeface="Verlag"/>
                <a:ea typeface="Verlag"/>
                <a:cs typeface="Verlag"/>
              </a:rPr>
              <a:t>Tête ferme </a:t>
            </a:r>
          </a:p>
        </p:txBody>
      </p:sp>
      <p:sp>
        <p:nvSpPr>
          <p:cNvPr id="229" name="TextBox 10"/>
          <p:cNvSpPr txBox="1"/>
          <p:nvPr/>
        </p:nvSpPr>
        <p:spPr>
          <a:xfrm>
            <a:off x="3111873" y="1749204"/>
            <a:ext cx="2158128" cy="3356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p15="http://schemas.microsoft.com/office/powerpoint/2012/main" xmlns:p14="http://schemas.microsoft.com/office/powerpoint/2010/main" val="1"/>
            </a:ext>
          </a:extLst>
        </p:spPr>
        <p:txBody>
          <a:bodyPr lIns="45719" rIns="45719">
            <a:spAutoFit/>
          </a:bodyPr>
          <a:lstStyle/>
          <a:p>
            <a:pPr algn="ctr">
              <a:defRPr b="1">
                <a:solidFill>
                  <a:srgbClr val="535353"/>
                </a:solidFill>
                <a:latin typeface="Verlag"/>
                <a:ea typeface="Verlag"/>
                <a:cs typeface="Verlag"/>
                <a:sym typeface="Verlag"/>
              </a:defRPr>
            </a:pPr>
            <a:r>
              <a:rPr lang="fr-FR" sz="1600" b="1" i="0" strike="noStrike" cap="none" spc="0" baseline="0">
                <a:solidFill>
                  <a:srgbClr val="FFFFFF"/>
                </a:solidFill>
                <a:effectLst/>
                <a:latin typeface="Verlag"/>
                <a:ea typeface="Verlag"/>
                <a:cs typeface="Verlag"/>
              </a:rPr>
              <a:t>Tête normale </a:t>
            </a:r>
          </a:p>
        </p:txBody>
      </p:sp>
      <p:sp>
        <p:nvSpPr>
          <p:cNvPr id="230" name="TextBox 13"/>
          <p:cNvSpPr txBox="1"/>
          <p:nvPr/>
        </p:nvSpPr>
        <p:spPr>
          <a:xfrm>
            <a:off x="6441100" y="546126"/>
            <a:ext cx="3934173" cy="3356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p15="http://schemas.microsoft.com/office/powerpoint/2012/main" xmlns:p14="http://schemas.microsoft.com/office/powerpoint/2010/main" val="1"/>
            </a:ext>
          </a:extLst>
        </p:spPr>
        <p:txBody>
          <a:bodyPr lIns="45719" rIns="45719">
            <a:spAutoFit/>
          </a:bodyPr>
          <a:lstStyle/>
          <a:p>
            <a:pPr algn="ctr">
              <a:defRPr b="1">
                <a:solidFill>
                  <a:srgbClr val="535353"/>
                </a:solidFill>
                <a:latin typeface="Verlag"/>
                <a:ea typeface="Verlag"/>
                <a:cs typeface="Verlag"/>
                <a:sym typeface="Verlag"/>
              </a:defRPr>
            </a:pPr>
            <a:r>
              <a:rPr lang="fr-FR" sz="1600" b="1" i="0" strike="noStrike" cap="none" spc="0" baseline="0">
                <a:solidFill>
                  <a:srgbClr val="FFFFFF"/>
                </a:solidFill>
                <a:effectLst/>
                <a:latin typeface="Verlag"/>
                <a:ea typeface="Verlag"/>
                <a:cs typeface="Verlag"/>
              </a:rPr>
              <a:t>Activating Cleansers LumiSpa </a:t>
            </a:r>
          </a:p>
        </p:txBody>
      </p:sp>
      <p:sp>
        <p:nvSpPr>
          <p:cNvPr id="231" name="TextBox 3"/>
          <p:cNvSpPr txBox="1"/>
          <p:nvPr/>
        </p:nvSpPr>
        <p:spPr>
          <a:xfrm>
            <a:off x="266816" y="6203950"/>
            <a:ext cx="2932563" cy="7627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p15="http://schemas.microsoft.com/office/powerpoint/2012/main" xmlns:p14="http://schemas.microsoft.com/office/powerpoint/2010/main" val="1"/>
            </a:ext>
          </a:extLst>
        </p:spPr>
        <p:txBody>
          <a:bodyPr lIns="45719" rIns="45719">
            <a:spAutoFit/>
          </a:bodyPr>
          <a:lstStyle>
            <a:lvl1pPr>
              <a:defRPr sz="1100">
                <a:latin typeface="Verlag Light"/>
                <a:ea typeface="Verlag Light"/>
                <a:cs typeface="Verlag Light"/>
                <a:sym typeface="Verlag Light"/>
              </a:defRPr>
            </a:lvl1pPr>
          </a:lstStyle>
          <a:p>
            <a:r>
              <a:rPr lang="fr-FR" sz="1100" b="0" i="0" strike="noStrike" cap="none" spc="0" baseline="0">
                <a:solidFill>
                  <a:srgbClr val="000000"/>
                </a:solidFill>
                <a:effectLst/>
                <a:latin typeface="Verlag Light"/>
                <a:ea typeface="Verlag Light"/>
                <a:cs typeface="Verlag Light"/>
              </a:rPr>
              <a:t>NB : Les têtes en silicone normale et ferme sont également disponibles en noir pour les personnes possédant le LumiSpa Midnight Edition</a:t>
            </a:r>
          </a:p>
        </p:txBody>
      </p:sp>
      <p:grpSp>
        <p:nvGrpSpPr>
          <p:cNvPr id="234" name="Group"/>
          <p:cNvGrpSpPr/>
          <p:nvPr/>
        </p:nvGrpSpPr>
        <p:grpSpPr>
          <a:xfrm>
            <a:off x="5862066" y="6166866"/>
            <a:ext cx="467867" cy="467868"/>
            <a:chOff x="5110622" y="0"/>
            <a:chExt cx="467866" cy="467866"/>
          </a:xfrm>
          <a:noFill/>
        </p:grpSpPr>
        <p:sp>
          <p:nvSpPr>
            <p:cNvPr id="232" name="Square"/>
            <p:cNvSpPr/>
            <p:nvPr/>
          </p:nvSpPr>
          <p:spPr>
            <a:xfrm>
              <a:off x="5110622" y="0"/>
              <a:ext cx="467867" cy="467867"/>
            </a:xfrm>
            <a:prstGeom prst="rect">
              <a:avLst/>
            </a:prstGeom>
            <a:grp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233" name="10"/>
            <p:cNvSpPr txBox="1"/>
            <p:nvPr/>
          </p:nvSpPr>
          <p:spPr>
            <a:xfrm>
              <a:off x="5172604" y="54862"/>
              <a:ext cx="345847" cy="366124"/>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p15="http://schemas.microsoft.com/office/powerpoint/2012/main" xmlns:p14="http://schemas.microsoft.com/office/powerpoint/2010/main" val="1"/>
              </a:ext>
            </a:extLst>
          </p:spPr>
          <p:txBody>
            <a:bodyPr wrap="none" lIns="45719" tIns="45719" rIns="45719" bIns="45719" numCol="1" anchor="t">
              <a:spAutoFit/>
            </a:bodyPr>
            <a:lstStyle>
              <a:lvl1pPr algn="ctr">
                <a:defRPr>
                  <a:solidFill>
                    <a:srgbClr val="FFFFFF"/>
                  </a:solidFill>
                </a:defRPr>
              </a:lvl1pPr>
            </a:lstStyle>
            <a:p>
              <a:r>
                <a:rPr lang="fr-FR" sz="1800" b="0" i="0" strike="noStrike" cap="none" spc="0" baseline="0">
                  <a:solidFill>
                    <a:srgbClr val="FFFFFF"/>
                  </a:solidFill>
                  <a:effectLst/>
                  <a:latin typeface="Calibri"/>
                  <a:ea typeface="Calibri"/>
                  <a:cs typeface="Calibri"/>
                </a:rPr>
                <a:t>10</a:t>
              </a:r>
            </a:p>
          </p:txBody>
        </p:sp>
      </p:grpSp>
      <p:sp>
        <p:nvSpPr>
          <p:cNvPr id="13" name="TextBox 9">
            <a:extLst>
              <a:ext uri="{FF2B5EF4-FFF2-40B4-BE49-F238E27FC236}">
                <a16:creationId xmlns:a16="http://schemas.microsoft.com/office/drawing/2014/main" id="{6BAC252F-7A5F-42AD-BD55-ACEF4BD7CFA0}"/>
              </a:ext>
            </a:extLst>
          </p:cNvPr>
          <p:cNvSpPr txBox="1"/>
          <p:nvPr/>
        </p:nvSpPr>
        <p:spPr>
          <a:xfrm>
            <a:off x="3122187" y="4394745"/>
            <a:ext cx="2158128" cy="3356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p15="http://schemas.microsoft.com/office/powerpoint/2012/main" xmlns:p14="http://schemas.microsoft.com/office/powerpoint/2010/main" val="1"/>
            </a:ext>
          </a:extLst>
        </p:spPr>
        <p:txBody>
          <a:bodyPr lIns="45719" rIns="45719">
            <a:spAutoFit/>
          </a:bodyPr>
          <a:lstStyle>
            <a:defPPr marL="0" marR="0" indent="0" algn="l" defTabSz="914400" rtl="0" fontAlgn="auto" latinLnBrk="1" hangingPunct="0">
              <a:lnSpc>
                <a:spcPct val="100000"/>
              </a:lnSpc>
              <a:spcBef>
                <a:spcPct val="0"/>
              </a:spcBef>
              <a:spcAft>
                <a:spcPct val="0"/>
              </a:spcAft>
              <a:buClrTx/>
              <a:buSzTx/>
              <a:buFontTx/>
              <a:buNone/>
              <a:defRPr kumimoji="0" sz="1800" b="0" i="0" u="none" strike="noStrike" cap="none" spc="0" normalizeH="0" baseline="0">
                <a:ln>
                  <a:noFill/>
                </a:ln>
                <a:solidFill>
                  <a:srgbClr val="000000"/>
                </a:solidFill>
                <a:effectLst/>
                <a:uFillTx/>
              </a:defRPr>
            </a:defPPr>
            <a:lvl1pPr algn="ctr">
              <a:defRPr sz="1600" b="1">
                <a:solidFill>
                  <a:srgbClr val="FFFFFF"/>
                </a:solidFill>
                <a:latin typeface="Verlag"/>
                <a:ea typeface="Verlag"/>
                <a:cs typeface="Verlag"/>
              </a:defRPr>
            </a:lvl1pPr>
          </a:lstStyle>
          <a:p>
            <a:r>
              <a:rPr lang="fr-FR" sz="1600" b="1" i="0" strike="noStrike" cap="none" spc="0" baseline="0">
                <a:solidFill>
                  <a:srgbClr val="FFFFFF"/>
                </a:solidFill>
                <a:effectLst/>
                <a:latin typeface="Verlag"/>
                <a:ea typeface="Verlag"/>
                <a:cs typeface="Verlag"/>
              </a:rPr>
              <a:t>Tête douce </a:t>
            </a:r>
          </a:p>
        </p:txBody>
      </p:sp>
    </p:spTree>
    <p:extLst>
      <p:ext uri="{BB962C8B-B14F-4D97-AF65-F5344CB8AC3E}">
        <p14:creationId xmlns:p14="http://schemas.microsoft.com/office/powerpoint/2010/main" val="193495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Rectangle 3"/>
          <p:cNvSpPr txBox="1"/>
          <p:nvPr/>
        </p:nvSpPr>
        <p:spPr>
          <a:xfrm>
            <a:off x="6857998" y="1416555"/>
            <a:ext cx="4691623" cy="4683358"/>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000">
                <a:solidFill>
                  <a:srgbClr val="AFD3CE"/>
                </a:solidFill>
                <a:latin typeface="Verlag Light"/>
                <a:ea typeface="Verlag Light"/>
                <a:cs typeface="Verlag Light"/>
                <a:sym typeface="Verlag Light"/>
              </a:defRPr>
            </a:pPr>
            <a:r>
              <a:rPr lang="fr-FR" sz="3000" b="0" i="0" strike="noStrike" cap="none" spc="0" baseline="0" dirty="0">
                <a:solidFill>
                  <a:srgbClr val="AFD3CE"/>
                </a:solidFill>
                <a:effectLst/>
                <a:latin typeface="Verlag Light"/>
                <a:ea typeface="Verlag Light"/>
                <a:cs typeface="Verlag Light"/>
              </a:rPr>
              <a:t>Découvrez le produit qui vous correspond</a:t>
            </a:r>
          </a:p>
          <a:p>
            <a:pPr>
              <a:spcBef>
                <a:spcPts val="1000"/>
              </a:spcBef>
              <a:defRPr>
                <a:latin typeface="Verlag Light"/>
                <a:ea typeface="Verlag Light"/>
                <a:cs typeface="Verlag Light"/>
                <a:sym typeface="Verlag Light"/>
              </a:defRPr>
            </a:pPr>
            <a:r>
              <a:rPr lang="fr-FR" sz="1800" b="0" i="0" strike="noStrike" cap="none" spc="0" baseline="0" dirty="0">
                <a:solidFill>
                  <a:srgbClr val="000000"/>
                </a:solidFill>
                <a:effectLst/>
                <a:latin typeface="Verlag Light"/>
                <a:ea typeface="Verlag Light"/>
                <a:cs typeface="Verlag Light"/>
              </a:rPr>
              <a:t>Les </a:t>
            </a:r>
            <a:r>
              <a:rPr lang="fr-FR" sz="1800" b="0" i="0" strike="noStrike" cap="none" spc="0" baseline="0" dirty="0" err="1">
                <a:solidFill>
                  <a:srgbClr val="000000"/>
                </a:solidFill>
                <a:effectLst/>
                <a:latin typeface="Verlag Light"/>
                <a:ea typeface="Verlag Light"/>
                <a:cs typeface="Verlag Light"/>
              </a:rPr>
              <a:t>Activating</a:t>
            </a:r>
            <a:r>
              <a:rPr lang="fr-FR" sz="1800" b="0" i="0" strike="noStrike" cap="none" spc="0" baseline="0" dirty="0">
                <a:solidFill>
                  <a:srgbClr val="000000"/>
                </a:solidFill>
                <a:effectLst/>
                <a:latin typeface="Verlag Light"/>
                <a:ea typeface="Verlag Light"/>
                <a:cs typeface="Verlag Light"/>
              </a:rPr>
              <a:t> </a:t>
            </a:r>
            <a:r>
              <a:rPr lang="fr-FR" sz="1800" b="0" i="0" strike="noStrike" cap="none" spc="0" baseline="0" dirty="0" err="1">
                <a:solidFill>
                  <a:srgbClr val="000000"/>
                </a:solidFill>
                <a:effectLst/>
                <a:latin typeface="Verlag Light"/>
                <a:ea typeface="Verlag Light"/>
                <a:cs typeface="Verlag Light"/>
              </a:rPr>
              <a:t>Cleansers</a:t>
            </a:r>
            <a:r>
              <a:rPr lang="fr-FR" sz="1800" b="0" i="0" strike="noStrike" cap="none" spc="0" baseline="0" dirty="0">
                <a:solidFill>
                  <a:srgbClr val="000000"/>
                </a:solidFill>
                <a:effectLst/>
                <a:latin typeface="Verlag Light"/>
                <a:ea typeface="Verlag Light"/>
                <a:cs typeface="Verlag Light"/>
              </a:rPr>
              <a:t> sont formulés pour chaque type de peau. Nous avons sélectionné six types de peau et avons créé les produits adaptés à leurs besoins spécifiques.</a:t>
            </a:r>
          </a:p>
          <a:p>
            <a:pPr>
              <a:spcBef>
                <a:spcPts val="1000"/>
              </a:spcBef>
              <a:defRPr>
                <a:latin typeface="Verlag Light"/>
                <a:ea typeface="Verlag Light"/>
                <a:cs typeface="Verlag Light"/>
                <a:sym typeface="Verlag Light"/>
              </a:defRPr>
            </a:pPr>
            <a:r>
              <a:rPr lang="fr-FR" sz="1800" b="0" i="0" strike="noStrike" cap="none" spc="0" baseline="0" dirty="0">
                <a:solidFill>
                  <a:srgbClr val="000000"/>
                </a:solidFill>
                <a:effectLst/>
                <a:latin typeface="Verlag Light"/>
                <a:ea typeface="Verlag Light"/>
                <a:cs typeface="Verlag Light"/>
              </a:rPr>
              <a:t>Découvrez l’</a:t>
            </a:r>
            <a:r>
              <a:rPr lang="fr-FR" sz="1800" b="0" i="0" strike="noStrike" cap="none" spc="0" baseline="0" dirty="0" err="1">
                <a:solidFill>
                  <a:srgbClr val="000000"/>
                </a:solidFill>
                <a:effectLst/>
                <a:latin typeface="Verlag Light"/>
                <a:ea typeface="Verlag Light"/>
                <a:cs typeface="Verlag Light"/>
              </a:rPr>
              <a:t>Activating</a:t>
            </a:r>
            <a:r>
              <a:rPr lang="fr-FR" sz="1800" b="0" i="0" strike="noStrike" cap="none" spc="0" baseline="0" dirty="0">
                <a:solidFill>
                  <a:srgbClr val="000000"/>
                </a:solidFill>
                <a:effectLst/>
                <a:latin typeface="Verlag Light"/>
                <a:ea typeface="Verlag Light"/>
                <a:cs typeface="Verlag Light"/>
              </a:rPr>
              <a:t> </a:t>
            </a:r>
            <a:r>
              <a:rPr lang="fr-FR" sz="1800" b="0" i="0" strike="noStrike" cap="none" spc="0" baseline="0" dirty="0" err="1">
                <a:solidFill>
                  <a:srgbClr val="000000"/>
                </a:solidFill>
                <a:effectLst/>
                <a:latin typeface="Verlag Light"/>
                <a:ea typeface="Verlag Light"/>
                <a:cs typeface="Verlag Light"/>
              </a:rPr>
              <a:t>Cleanser</a:t>
            </a:r>
            <a:r>
              <a:rPr lang="fr-FR" sz="1800" b="0" i="0" strike="noStrike" cap="none" spc="0" baseline="0" dirty="0">
                <a:solidFill>
                  <a:srgbClr val="000000"/>
                </a:solidFill>
                <a:effectLst/>
                <a:latin typeface="Verlag Light"/>
                <a:ea typeface="Verlag Light"/>
                <a:cs typeface="Verlag Light"/>
              </a:rPr>
              <a:t> qui vous correspond pour optimiser les bienfaits de votre </a:t>
            </a:r>
            <a:r>
              <a:rPr lang="fr-FR" sz="1800" b="0" i="0" strike="noStrike" cap="none" spc="0" baseline="0" dirty="0" err="1">
                <a:solidFill>
                  <a:srgbClr val="000000"/>
                </a:solidFill>
                <a:effectLst/>
                <a:latin typeface="Verlag Light"/>
                <a:ea typeface="Verlag Light"/>
                <a:cs typeface="Verlag Light"/>
              </a:rPr>
              <a:t>LumiSpa</a:t>
            </a:r>
            <a:r>
              <a:rPr lang="fr-FR" sz="1800" b="0" i="0" strike="noStrike" cap="none" spc="0" baseline="0" dirty="0">
                <a:solidFill>
                  <a:srgbClr val="000000"/>
                </a:solidFill>
                <a:effectLst/>
                <a:latin typeface="Verlag Light"/>
                <a:ea typeface="Verlag Light"/>
                <a:cs typeface="Verlag Light"/>
              </a:rPr>
              <a:t> sur votre carnation. </a:t>
            </a:r>
          </a:p>
          <a:p>
            <a:pPr>
              <a:spcBef>
                <a:spcPts val="1000"/>
              </a:spcBef>
              <a:defRPr>
                <a:latin typeface="Verlag Light"/>
                <a:ea typeface="Verlag Light"/>
                <a:cs typeface="Verlag Light"/>
                <a:sym typeface="Verlag Light"/>
              </a:defRPr>
            </a:pPr>
            <a:r>
              <a:rPr lang="fr-FR" sz="1800" b="0" i="0" strike="noStrike" cap="none" spc="0" baseline="0" dirty="0">
                <a:solidFill>
                  <a:srgbClr val="000000"/>
                </a:solidFill>
                <a:effectLst/>
                <a:latin typeface="Verlag Light"/>
                <a:ea typeface="Verlag Light"/>
                <a:cs typeface="Verlag Light"/>
              </a:rPr>
              <a:t>Tous les nettoyants contiennent le mélange breveté </a:t>
            </a:r>
            <a:r>
              <a:rPr lang="fr-FR" sz="1800" b="0" i="0" strike="noStrike" cap="none" spc="0" baseline="0" dirty="0" err="1">
                <a:solidFill>
                  <a:srgbClr val="000000"/>
                </a:solidFill>
                <a:effectLst/>
                <a:latin typeface="Verlag Light"/>
                <a:ea typeface="Verlag Light"/>
                <a:cs typeface="Verlag Light"/>
              </a:rPr>
              <a:t>ageLOC</a:t>
            </a:r>
            <a:r>
              <a:rPr lang="fr-FR" sz="1800" b="0" i="0" strike="noStrike" cap="none" spc="0" baseline="0" dirty="0">
                <a:solidFill>
                  <a:srgbClr val="000000"/>
                </a:solidFill>
                <a:effectLst/>
                <a:latin typeface="Verlag Light"/>
                <a:ea typeface="Verlag Light"/>
                <a:cs typeface="Verlag Light"/>
              </a:rPr>
              <a:t> de Nu Skin, formulé pour maintenir l’apparence saine, éclatante et jeune de votre peau.</a:t>
            </a:r>
          </a:p>
        </p:txBody>
      </p:sp>
      <p:pic>
        <p:nvPicPr>
          <p:cNvPr id="237" name="Picture 7" descr="Picture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0426"/>
            <a:ext cx="6111082" cy="7638852"/>
          </a:xfrm>
          <a:prstGeom prst="rect">
            <a:avLst/>
          </a:prstGeom>
          <a:ln w="12700">
            <a:miter lim="400000"/>
          </a:ln>
        </p:spPr>
      </p:pic>
      <p:grpSp>
        <p:nvGrpSpPr>
          <p:cNvPr id="240" name="Group"/>
          <p:cNvGrpSpPr/>
          <p:nvPr/>
        </p:nvGrpSpPr>
        <p:grpSpPr>
          <a:xfrm>
            <a:off x="5862066" y="6166866"/>
            <a:ext cx="467867" cy="467868"/>
            <a:chOff x="5110622" y="0"/>
            <a:chExt cx="467866" cy="467866"/>
          </a:xfrm>
        </p:grpSpPr>
        <p:sp>
          <p:nvSpPr>
            <p:cNvPr id="238" name="Square"/>
            <p:cNvSpPr/>
            <p:nvPr/>
          </p:nvSpPr>
          <p:spPr>
            <a:xfrm>
              <a:off x="5110622" y="0"/>
              <a:ext cx="467867" cy="467867"/>
            </a:xfrm>
            <a:prstGeom prst="rect">
              <a:avLst/>
            </a:prstGeom>
            <a:solidFill>
              <a:srgbClr val="92DCCF"/>
            </a:solid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239" name="11"/>
            <p:cNvSpPr txBox="1"/>
            <p:nvPr/>
          </p:nvSpPr>
          <p:spPr>
            <a:xfrm>
              <a:off x="5172604" y="54862"/>
              <a:ext cx="345847" cy="366124"/>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defRPr>
                  <a:solidFill>
                    <a:srgbClr val="FFFFFF"/>
                  </a:solidFill>
                </a:defRPr>
              </a:lvl1pPr>
            </a:lstStyle>
            <a:p>
              <a:r>
                <a:rPr lang="fr-FR" sz="1800" b="0" i="0" strike="noStrike" cap="none" spc="0" baseline="0">
                  <a:solidFill>
                    <a:srgbClr val="FFFFFF"/>
                  </a:solidFill>
                  <a:effectLst/>
                  <a:latin typeface="Calibri"/>
                  <a:ea typeface="Calibri"/>
                  <a:cs typeface="Calibri"/>
                </a:rPr>
                <a:t>11</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1000"/>
                                        <p:tgtEl>
                                          <p:spTgt spid="240"/>
                                        </p:tgtEl>
                                      </p:cBhvr>
                                    </p:animEffect>
                                    <p:anim calcmode="lin" valueType="num">
                                      <p:cBhvr>
                                        <p:cTn id="8" dur="1000" fill="hold"/>
                                        <p:tgtEl>
                                          <p:spTgt spid="240"/>
                                        </p:tgtEl>
                                        <p:attrNameLst>
                                          <p:attrName>ppt_x</p:attrName>
                                        </p:attrNameLst>
                                      </p:cBhvr>
                                      <p:tavLst>
                                        <p:tav tm="0">
                                          <p:val>
                                            <p:strVal val="#ppt_x"/>
                                          </p:val>
                                        </p:tav>
                                        <p:tav tm="100000">
                                          <p:val>
                                            <p:strVal val="#ppt_x"/>
                                          </p:val>
                                        </p:tav>
                                      </p:tavLst>
                                    </p:anim>
                                    <p:anim calcmode="lin" valueType="num">
                                      <p:cBhvr>
                                        <p:cTn id="9" dur="1000" fill="hold"/>
                                        <p:tgtEl>
                                          <p:spTgt spid="2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88625" y="276879"/>
            <a:ext cx="1340789" cy="1158518"/>
          </a:xfrm>
          <a:prstGeom prst="rect">
            <a:avLst/>
          </a:prstGeom>
          <a:ln w="12700">
            <a:miter lim="400000"/>
          </a:ln>
        </p:spPr>
      </p:pic>
      <p:pic>
        <p:nvPicPr>
          <p:cNvPr id="296" name="Picture 4" descr="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917223" y="215441"/>
            <a:ext cx="1294175" cy="1118240"/>
          </a:xfrm>
          <a:prstGeom prst="rect">
            <a:avLst/>
          </a:prstGeom>
          <a:ln w="12700">
            <a:miter lim="400000"/>
          </a:ln>
        </p:spPr>
      </p:pic>
      <p:pic>
        <p:nvPicPr>
          <p:cNvPr id="297" name="Picture 5" descr="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112428" y="145087"/>
            <a:ext cx="1209720" cy="1045266"/>
          </a:xfrm>
          <a:prstGeom prst="rect">
            <a:avLst/>
          </a:prstGeom>
          <a:ln w="12700">
            <a:miter lim="400000"/>
          </a:ln>
        </p:spPr>
      </p:pic>
      <p:pic>
        <p:nvPicPr>
          <p:cNvPr id="298" name="Picture 6" descr="Picture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74546" y="3525404"/>
            <a:ext cx="1285906" cy="1111096"/>
          </a:xfrm>
          <a:prstGeom prst="rect">
            <a:avLst/>
          </a:prstGeom>
          <a:ln w="12700">
            <a:miter lim="400000"/>
          </a:ln>
        </p:spPr>
      </p:pic>
      <p:pic>
        <p:nvPicPr>
          <p:cNvPr id="299" name="Picture 7" descr="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223146" y="3524796"/>
            <a:ext cx="1325975" cy="1145717"/>
          </a:xfrm>
          <a:prstGeom prst="rect">
            <a:avLst/>
          </a:prstGeom>
          <a:ln w="12700">
            <a:miter lim="400000"/>
          </a:ln>
        </p:spPr>
      </p:pic>
      <p:pic>
        <p:nvPicPr>
          <p:cNvPr id="300" name="Picture 8" descr="Picture 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4260646" y="229687"/>
            <a:ext cx="1294174" cy="1118239"/>
          </a:xfrm>
          <a:prstGeom prst="rect">
            <a:avLst/>
          </a:prstGeom>
          <a:ln w="12700">
            <a:miter lim="400000"/>
          </a:ln>
        </p:spPr>
      </p:pic>
      <p:sp>
        <p:nvSpPr>
          <p:cNvPr id="301" name="Rectangle: Rounded Corners 9"/>
          <p:cNvSpPr/>
          <p:nvPr/>
        </p:nvSpPr>
        <p:spPr>
          <a:xfrm>
            <a:off x="274538" y="159486"/>
            <a:ext cx="3740372" cy="3200401"/>
          </a:xfrm>
          <a:prstGeom prst="roundRect">
            <a:avLst>
              <a:gd name="adj" fmla="val 3340"/>
            </a:avLst>
          </a:prstGeom>
          <a:ln w="38100">
            <a:solidFill>
              <a:srgbClr val="BDDBD9"/>
            </a:solidFill>
            <a:miter/>
          </a:ln>
        </p:spPr>
        <p:txBody>
          <a:bodyPr lIns="45719" rIns="45719" anchor="ctr"/>
          <a:lstStyle/>
          <a:p>
            <a:pPr algn="ctr">
              <a:defRPr>
                <a:solidFill>
                  <a:srgbClr val="FFFFFF"/>
                </a:solidFill>
              </a:defRPr>
            </a:pPr>
            <a:endParaRPr/>
          </a:p>
        </p:txBody>
      </p:sp>
      <p:sp>
        <p:nvSpPr>
          <p:cNvPr id="302" name="Rectangle: Rounded Corners 10"/>
          <p:cNvSpPr/>
          <p:nvPr/>
        </p:nvSpPr>
        <p:spPr>
          <a:xfrm>
            <a:off x="4192916" y="145508"/>
            <a:ext cx="3723144" cy="3200401"/>
          </a:xfrm>
          <a:prstGeom prst="roundRect">
            <a:avLst>
              <a:gd name="adj" fmla="val 2474"/>
            </a:avLst>
          </a:prstGeom>
          <a:ln w="38100">
            <a:solidFill>
              <a:srgbClr val="92DCCF"/>
            </a:solidFill>
            <a:miter/>
          </a:ln>
        </p:spPr>
        <p:txBody>
          <a:bodyPr lIns="45719" rIns="45719" anchor="ctr"/>
          <a:lstStyle/>
          <a:p>
            <a:pPr algn="ctr">
              <a:defRPr>
                <a:solidFill>
                  <a:srgbClr val="FFFFFF"/>
                </a:solidFill>
              </a:defRPr>
            </a:pPr>
            <a:endParaRPr/>
          </a:p>
        </p:txBody>
      </p:sp>
      <p:sp>
        <p:nvSpPr>
          <p:cNvPr id="303" name="Rectangle: Rounded Corners 11"/>
          <p:cNvSpPr/>
          <p:nvPr/>
        </p:nvSpPr>
        <p:spPr>
          <a:xfrm>
            <a:off x="8094067" y="139981"/>
            <a:ext cx="3767329" cy="3200401"/>
          </a:xfrm>
          <a:prstGeom prst="roundRect">
            <a:avLst>
              <a:gd name="adj" fmla="val 2999"/>
            </a:avLst>
          </a:prstGeom>
          <a:ln w="38100">
            <a:solidFill>
              <a:srgbClr val="88ECA7"/>
            </a:solidFill>
            <a:miter/>
          </a:ln>
        </p:spPr>
        <p:txBody>
          <a:bodyPr lIns="45719" rIns="45719" anchor="ctr"/>
          <a:lstStyle/>
          <a:p>
            <a:pPr algn="ctr">
              <a:defRPr>
                <a:solidFill>
                  <a:srgbClr val="FFFFFF"/>
                </a:solidFill>
              </a:defRPr>
            </a:pPr>
            <a:endParaRPr/>
          </a:p>
        </p:txBody>
      </p:sp>
      <p:sp>
        <p:nvSpPr>
          <p:cNvPr id="304" name="Rectangle: Rounded Corners 12"/>
          <p:cNvSpPr/>
          <p:nvPr/>
        </p:nvSpPr>
        <p:spPr>
          <a:xfrm>
            <a:off x="261060" y="3511425"/>
            <a:ext cx="3767329" cy="3200401"/>
          </a:xfrm>
          <a:prstGeom prst="roundRect">
            <a:avLst>
              <a:gd name="adj" fmla="val 2657"/>
            </a:avLst>
          </a:prstGeom>
          <a:ln w="38100">
            <a:solidFill>
              <a:srgbClr val="548235"/>
            </a:solidFill>
            <a:miter/>
          </a:ln>
        </p:spPr>
        <p:txBody>
          <a:bodyPr lIns="45719" rIns="45719" anchor="ctr"/>
          <a:lstStyle/>
          <a:p>
            <a:pPr algn="ctr">
              <a:defRPr>
                <a:solidFill>
                  <a:srgbClr val="FFFFFF"/>
                </a:solidFill>
              </a:defRPr>
            </a:pPr>
            <a:endParaRPr/>
          </a:p>
        </p:txBody>
      </p:sp>
      <p:sp>
        <p:nvSpPr>
          <p:cNvPr id="305" name="Rectangle: Rounded Corners 13"/>
          <p:cNvSpPr/>
          <p:nvPr/>
        </p:nvSpPr>
        <p:spPr>
          <a:xfrm>
            <a:off x="4215900" y="3506329"/>
            <a:ext cx="3767329" cy="3200401"/>
          </a:xfrm>
          <a:prstGeom prst="roundRect">
            <a:avLst>
              <a:gd name="adj" fmla="val 3682"/>
            </a:avLst>
          </a:prstGeom>
          <a:ln w="38100">
            <a:solidFill>
              <a:srgbClr val="A9D18E"/>
            </a:solidFill>
            <a:miter/>
          </a:ln>
        </p:spPr>
        <p:txBody>
          <a:bodyPr lIns="45719" rIns="45719" anchor="ctr"/>
          <a:lstStyle/>
          <a:p>
            <a:pPr algn="ctr">
              <a:defRPr>
                <a:solidFill>
                  <a:srgbClr val="FFFFFF"/>
                </a:solidFill>
              </a:defRPr>
            </a:pPr>
            <a:endParaRPr/>
          </a:p>
        </p:txBody>
      </p:sp>
      <p:grpSp>
        <p:nvGrpSpPr>
          <p:cNvPr id="308" name="Rectangle: Rounded Corners 14"/>
          <p:cNvGrpSpPr/>
          <p:nvPr/>
        </p:nvGrpSpPr>
        <p:grpSpPr>
          <a:xfrm>
            <a:off x="255704" y="2998940"/>
            <a:ext cx="3748968" cy="348168"/>
            <a:chOff x="0" y="0"/>
            <a:chExt cx="3748966" cy="348166"/>
          </a:xfrm>
        </p:grpSpPr>
        <p:sp>
          <p:nvSpPr>
            <p:cNvPr id="306" name="Rounded Rectangle"/>
            <p:cNvSpPr/>
            <p:nvPr/>
          </p:nvSpPr>
          <p:spPr>
            <a:xfrm>
              <a:off x="0" y="0"/>
              <a:ext cx="3748967" cy="348167"/>
            </a:xfrm>
            <a:prstGeom prst="roundRect">
              <a:avLst>
                <a:gd name="adj" fmla="val 16822"/>
              </a:avLst>
            </a:prstGeom>
            <a:solidFill>
              <a:srgbClr val="BDDBD9"/>
            </a:solidFill>
            <a:ln w="12700" cap="flat">
              <a:noFill/>
              <a:miter lim="400000"/>
            </a:ln>
            <a:effectLst/>
          </p:spPr>
          <p:txBody>
            <a:bodyPr wrap="square" lIns="45719" tIns="45719" rIns="45719" bIns="45719" numCol="1" anchor="ctr">
              <a:noAutofit/>
            </a:bodyPr>
            <a:lstStyle/>
            <a:p>
              <a:pPr algn="ctr"/>
              <a:endParaRPr/>
            </a:p>
          </p:txBody>
        </p:sp>
        <p:sp>
          <p:nvSpPr>
            <p:cNvPr id="307" name="DRY"/>
            <p:cNvSpPr txBox="1"/>
            <p:nvPr/>
          </p:nvSpPr>
          <p:spPr>
            <a:xfrm>
              <a:off x="17154" y="42365"/>
              <a:ext cx="3714658" cy="263436"/>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300">
                  <a:solidFill>
                    <a:srgbClr val="FFFFFF"/>
                  </a:solidFill>
                  <a:latin typeface="Verlag Light"/>
                  <a:ea typeface="Verlag Light"/>
                  <a:cs typeface="Verlag Light"/>
                  <a:sym typeface="Verlag Light"/>
                </a:defRPr>
              </a:lvl1pPr>
            </a:lstStyle>
            <a:p>
              <a:r>
                <a:rPr lang="fr-FR" sz="1300" b="0" i="0" strike="noStrike" cap="none" spc="0" baseline="0">
                  <a:solidFill>
                    <a:srgbClr val="FFFFFF"/>
                  </a:solidFill>
                  <a:effectLst/>
                  <a:latin typeface="Verlag Light"/>
                  <a:ea typeface="Verlag Light"/>
                  <a:cs typeface="Verlag Light"/>
                </a:rPr>
                <a:t>SÈCHE</a:t>
              </a:r>
            </a:p>
          </p:txBody>
        </p:sp>
      </p:grpSp>
      <p:grpSp>
        <p:nvGrpSpPr>
          <p:cNvPr id="311" name="Rectangle: Rounded Corners 15"/>
          <p:cNvGrpSpPr/>
          <p:nvPr/>
        </p:nvGrpSpPr>
        <p:grpSpPr>
          <a:xfrm>
            <a:off x="4192916" y="2994612"/>
            <a:ext cx="3723144" cy="345769"/>
            <a:chOff x="0" y="0"/>
            <a:chExt cx="3723142" cy="345767"/>
          </a:xfrm>
        </p:grpSpPr>
        <p:sp>
          <p:nvSpPr>
            <p:cNvPr id="309" name="Rounded Rectangle"/>
            <p:cNvSpPr/>
            <p:nvPr/>
          </p:nvSpPr>
          <p:spPr>
            <a:xfrm>
              <a:off x="0" y="0"/>
              <a:ext cx="3723143" cy="345768"/>
            </a:xfrm>
            <a:prstGeom prst="roundRect">
              <a:avLst>
                <a:gd name="adj" fmla="val 16822"/>
              </a:avLst>
            </a:prstGeom>
            <a:solidFill>
              <a:srgbClr val="92DCCF"/>
            </a:solidFill>
            <a:ln w="12700" cap="flat">
              <a:noFill/>
              <a:miter lim="400000"/>
            </a:ln>
            <a:effectLst/>
          </p:spPr>
          <p:txBody>
            <a:bodyPr wrap="square" lIns="45719" tIns="45719" rIns="45719" bIns="45719" numCol="1" anchor="ctr">
              <a:noAutofit/>
            </a:bodyPr>
            <a:lstStyle/>
            <a:p>
              <a:pPr algn="ctr"/>
              <a:endParaRPr/>
            </a:p>
          </p:txBody>
        </p:sp>
        <p:sp>
          <p:nvSpPr>
            <p:cNvPr id="310" name="NORMAL/COMBINATION"/>
            <p:cNvSpPr txBox="1"/>
            <p:nvPr/>
          </p:nvSpPr>
          <p:spPr>
            <a:xfrm>
              <a:off x="17035" y="17036"/>
              <a:ext cx="3689072" cy="311696"/>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lgn="ctr">
                <a:defRPr sz="1400">
                  <a:solidFill>
                    <a:srgbClr val="FFFFFF"/>
                  </a:solidFill>
                  <a:latin typeface="Verlag Light"/>
                  <a:ea typeface="Verlag Light"/>
                  <a:cs typeface="Verlag Light"/>
                  <a:sym typeface="Verlag Light"/>
                </a:defRPr>
              </a:lvl1pPr>
            </a:lstStyle>
            <a:p>
              <a:r>
                <a:rPr lang="fr-FR" sz="1400" b="0" i="0" strike="noStrike" cap="none" spc="0" baseline="0">
                  <a:solidFill>
                    <a:srgbClr val="FFFFFF"/>
                  </a:solidFill>
                  <a:effectLst/>
                  <a:latin typeface="Verlag Light"/>
                  <a:ea typeface="Verlag Light"/>
                  <a:cs typeface="Verlag Light"/>
                </a:rPr>
                <a:t>NORMALE/MIXTE</a:t>
              </a:r>
            </a:p>
          </p:txBody>
        </p:sp>
      </p:grpSp>
      <p:grpSp>
        <p:nvGrpSpPr>
          <p:cNvPr id="314" name="Rectangle: Rounded Corners 16"/>
          <p:cNvGrpSpPr/>
          <p:nvPr/>
        </p:nvGrpSpPr>
        <p:grpSpPr>
          <a:xfrm>
            <a:off x="8112428" y="2979928"/>
            <a:ext cx="3748967" cy="345769"/>
            <a:chOff x="0" y="0"/>
            <a:chExt cx="3748966" cy="345767"/>
          </a:xfrm>
        </p:grpSpPr>
        <p:sp>
          <p:nvSpPr>
            <p:cNvPr id="312" name="Rounded Rectangle"/>
            <p:cNvSpPr/>
            <p:nvPr/>
          </p:nvSpPr>
          <p:spPr>
            <a:xfrm>
              <a:off x="0" y="0"/>
              <a:ext cx="3748967" cy="345768"/>
            </a:xfrm>
            <a:prstGeom prst="roundRect">
              <a:avLst>
                <a:gd name="adj" fmla="val 16822"/>
              </a:avLst>
            </a:prstGeom>
            <a:solidFill>
              <a:srgbClr val="88ECA7"/>
            </a:solidFill>
            <a:ln w="12700" cap="flat">
              <a:noFill/>
              <a:miter lim="400000"/>
            </a:ln>
            <a:effectLst/>
          </p:spPr>
          <p:txBody>
            <a:bodyPr wrap="square" lIns="45719" tIns="45719" rIns="45719" bIns="45719" numCol="1" anchor="ctr">
              <a:noAutofit/>
            </a:bodyPr>
            <a:lstStyle/>
            <a:p>
              <a:pPr algn="ctr"/>
              <a:endParaRPr/>
            </a:p>
          </p:txBody>
        </p:sp>
        <p:sp>
          <p:nvSpPr>
            <p:cNvPr id="313" name="OILY"/>
            <p:cNvSpPr txBox="1"/>
            <p:nvPr/>
          </p:nvSpPr>
          <p:spPr>
            <a:xfrm>
              <a:off x="17036" y="17036"/>
              <a:ext cx="3714894" cy="311696"/>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lgn="ctr">
                <a:defRPr sz="1400">
                  <a:solidFill>
                    <a:srgbClr val="FFFFFF"/>
                  </a:solidFill>
                  <a:latin typeface="Verlag Light"/>
                  <a:ea typeface="Verlag Light"/>
                  <a:cs typeface="Verlag Light"/>
                  <a:sym typeface="Verlag Light"/>
                </a:defRPr>
              </a:lvl1pPr>
            </a:lstStyle>
            <a:p>
              <a:r>
                <a:rPr lang="fr-FR" sz="1400" b="0" i="0" strike="noStrike" cap="none" spc="0" baseline="0">
                  <a:solidFill>
                    <a:srgbClr val="FFFFFF"/>
                  </a:solidFill>
                  <a:effectLst/>
                  <a:latin typeface="Verlag Light"/>
                  <a:ea typeface="Verlag Light"/>
                  <a:cs typeface="Verlag Light"/>
                </a:rPr>
                <a:t>GRASSE</a:t>
              </a:r>
            </a:p>
          </p:txBody>
        </p:sp>
      </p:grpSp>
      <p:grpSp>
        <p:nvGrpSpPr>
          <p:cNvPr id="317" name="Rectangle: Rounded Corners 17"/>
          <p:cNvGrpSpPr/>
          <p:nvPr/>
        </p:nvGrpSpPr>
        <p:grpSpPr>
          <a:xfrm>
            <a:off x="4215898" y="6360960"/>
            <a:ext cx="3767329" cy="345769"/>
            <a:chOff x="0" y="0"/>
            <a:chExt cx="3767328" cy="345767"/>
          </a:xfrm>
        </p:grpSpPr>
        <p:sp>
          <p:nvSpPr>
            <p:cNvPr id="315" name="Rounded Rectangle"/>
            <p:cNvSpPr/>
            <p:nvPr/>
          </p:nvSpPr>
          <p:spPr>
            <a:xfrm>
              <a:off x="0" y="0"/>
              <a:ext cx="3767329" cy="345768"/>
            </a:xfrm>
            <a:prstGeom prst="roundRect">
              <a:avLst>
                <a:gd name="adj" fmla="val 10672"/>
              </a:avLst>
            </a:prstGeom>
            <a:solidFill>
              <a:srgbClr val="A9D18E"/>
            </a:solidFill>
            <a:ln w="12700" cap="flat">
              <a:noFill/>
              <a:miter lim="400000"/>
            </a:ln>
            <a:effectLst/>
          </p:spPr>
          <p:txBody>
            <a:bodyPr wrap="square" lIns="45719" tIns="45719" rIns="45719" bIns="45719" numCol="1" anchor="ctr">
              <a:noAutofit/>
            </a:bodyPr>
            <a:lstStyle/>
            <a:p>
              <a:pPr algn="ctr"/>
              <a:endParaRPr/>
            </a:p>
          </p:txBody>
        </p:sp>
        <p:sp>
          <p:nvSpPr>
            <p:cNvPr id="316" name="BLEMISH PRONE"/>
            <p:cNvSpPr txBox="1"/>
            <p:nvPr/>
          </p:nvSpPr>
          <p:spPr>
            <a:xfrm>
              <a:off x="10807" y="10807"/>
              <a:ext cx="3745714" cy="324154"/>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lgn="ctr">
                <a:defRPr sz="1400">
                  <a:solidFill>
                    <a:srgbClr val="FFFFFF"/>
                  </a:solidFill>
                  <a:latin typeface="Verlag Light"/>
                  <a:ea typeface="Verlag Light"/>
                  <a:cs typeface="Verlag Light"/>
                  <a:sym typeface="Verlag Light"/>
                </a:defRPr>
              </a:lvl1pPr>
            </a:lstStyle>
            <a:p>
              <a:r>
                <a:rPr lang="fr-FR" sz="1400" b="0" i="0" strike="noStrike" cap="none" spc="0" baseline="0">
                  <a:solidFill>
                    <a:srgbClr val="FFFFFF"/>
                  </a:solidFill>
                  <a:effectLst/>
                  <a:latin typeface="Verlag Light"/>
                  <a:ea typeface="Verlag Light"/>
                  <a:cs typeface="Verlag Light"/>
                </a:rPr>
                <a:t>RÉACTIVE</a:t>
              </a:r>
            </a:p>
          </p:txBody>
        </p:sp>
      </p:grpSp>
      <p:grpSp>
        <p:nvGrpSpPr>
          <p:cNvPr id="320" name="Rectangle: Rounded Corners 18"/>
          <p:cNvGrpSpPr/>
          <p:nvPr/>
        </p:nvGrpSpPr>
        <p:grpSpPr>
          <a:xfrm>
            <a:off x="261058" y="6380303"/>
            <a:ext cx="3767329" cy="345769"/>
            <a:chOff x="0" y="0"/>
            <a:chExt cx="3767327" cy="345767"/>
          </a:xfrm>
        </p:grpSpPr>
        <p:sp>
          <p:nvSpPr>
            <p:cNvPr id="318" name="Rounded Rectangle"/>
            <p:cNvSpPr/>
            <p:nvPr/>
          </p:nvSpPr>
          <p:spPr>
            <a:xfrm>
              <a:off x="0" y="0"/>
              <a:ext cx="3767328" cy="345768"/>
            </a:xfrm>
            <a:prstGeom prst="roundRect">
              <a:avLst>
                <a:gd name="adj" fmla="val 10672"/>
              </a:avLst>
            </a:prstGeom>
            <a:solidFill>
              <a:srgbClr val="548235"/>
            </a:solidFill>
            <a:ln w="12700" cap="flat">
              <a:noFill/>
              <a:miter lim="400000"/>
            </a:ln>
            <a:effectLst/>
          </p:spPr>
          <p:txBody>
            <a:bodyPr wrap="square" lIns="45719" tIns="45719" rIns="45719" bIns="45719" numCol="1" anchor="ctr">
              <a:noAutofit/>
            </a:bodyPr>
            <a:lstStyle/>
            <a:p>
              <a:pPr algn="ctr"/>
              <a:endParaRPr/>
            </a:p>
          </p:txBody>
        </p:sp>
        <p:sp>
          <p:nvSpPr>
            <p:cNvPr id="319" name="SENSITIVE"/>
            <p:cNvSpPr txBox="1"/>
            <p:nvPr/>
          </p:nvSpPr>
          <p:spPr>
            <a:xfrm>
              <a:off x="10808" y="27961"/>
              <a:ext cx="3749457" cy="289848"/>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300">
                  <a:solidFill>
                    <a:srgbClr val="FFFFFF"/>
                  </a:solidFill>
                  <a:latin typeface="Verlag Light"/>
                  <a:ea typeface="Verlag Light"/>
                  <a:cs typeface="Verlag Light"/>
                  <a:sym typeface="Verlag Light"/>
                </a:defRPr>
              </a:lvl1pPr>
            </a:lstStyle>
            <a:p>
              <a:r>
                <a:rPr lang="fr-FR" sz="1300" b="0" i="0" strike="noStrike" cap="none" spc="0" baseline="0">
                  <a:solidFill>
                    <a:srgbClr val="FFFFFF"/>
                  </a:solidFill>
                  <a:effectLst/>
                  <a:latin typeface="Verlag Light"/>
                  <a:ea typeface="Verlag Light"/>
                  <a:cs typeface="Verlag Light"/>
                </a:rPr>
                <a:t>SENSIBLE</a:t>
              </a:r>
            </a:p>
          </p:txBody>
        </p:sp>
      </p:grpSp>
      <p:pic>
        <p:nvPicPr>
          <p:cNvPr id="321" name="Picture 19" descr="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10035" y="3563132"/>
            <a:ext cx="1429833" cy="2109276"/>
          </a:xfrm>
          <a:prstGeom prst="rect">
            <a:avLst/>
          </a:prstGeom>
          <a:ln w="12700">
            <a:miter lim="400000"/>
          </a:ln>
        </p:spPr>
      </p:pic>
      <p:pic>
        <p:nvPicPr>
          <p:cNvPr id="322" name="Picture 20" descr="Picture 2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22627" y="276879"/>
            <a:ext cx="1695572" cy="2142092"/>
          </a:xfrm>
          <a:prstGeom prst="rect">
            <a:avLst/>
          </a:prstGeom>
          <a:ln w="12700">
            <a:miter lim="400000"/>
          </a:ln>
        </p:spPr>
      </p:pic>
      <p:pic>
        <p:nvPicPr>
          <p:cNvPr id="323" name="Picture 21" descr="Picture 2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84817" y="227031"/>
            <a:ext cx="1515948" cy="2077410"/>
          </a:xfrm>
          <a:prstGeom prst="rect">
            <a:avLst/>
          </a:prstGeom>
          <a:ln w="12700">
            <a:miter lim="400000"/>
          </a:ln>
        </p:spPr>
      </p:pic>
      <p:pic>
        <p:nvPicPr>
          <p:cNvPr id="324" name="Picture 22" descr="Picture 2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194743" y="227031"/>
            <a:ext cx="1367742" cy="1891265"/>
          </a:xfrm>
          <a:prstGeom prst="rect">
            <a:avLst/>
          </a:prstGeom>
          <a:ln w="12700">
            <a:miter lim="400000"/>
          </a:ln>
        </p:spPr>
      </p:pic>
      <p:pic>
        <p:nvPicPr>
          <p:cNvPr id="325" name="Picture 23" descr="Picture 2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290279" y="3541943"/>
            <a:ext cx="1587862" cy="2080355"/>
          </a:xfrm>
          <a:prstGeom prst="rect">
            <a:avLst/>
          </a:prstGeom>
          <a:ln w="12700">
            <a:miter lim="400000"/>
          </a:ln>
        </p:spPr>
      </p:pic>
      <p:sp>
        <p:nvSpPr>
          <p:cNvPr id="326" name="TextBox 24"/>
          <p:cNvSpPr txBox="1"/>
          <p:nvPr/>
        </p:nvSpPr>
        <p:spPr>
          <a:xfrm>
            <a:off x="291766" y="2269549"/>
            <a:ext cx="3695752" cy="69249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1400">
                <a:solidFill>
                  <a:srgbClr val="808080"/>
                </a:solidFill>
                <a:latin typeface="Verlag Light"/>
                <a:ea typeface="Verlag Light"/>
                <a:cs typeface="Verlag Light"/>
                <a:sym typeface="Verlag Light"/>
              </a:defRPr>
            </a:pPr>
            <a:r>
              <a:rPr lang="fr-FR" sz="1300" b="0" i="0" strike="noStrike" cap="none" spc="0" baseline="0" dirty="0">
                <a:solidFill>
                  <a:srgbClr val="808080"/>
                </a:solidFill>
                <a:effectLst/>
                <a:latin typeface="Verlag Light"/>
                <a:ea typeface="Verlag Light"/>
                <a:cs typeface="Verlag Light"/>
              </a:rPr>
              <a:t>Nettoyage doux </a:t>
            </a:r>
          </a:p>
          <a:p>
            <a:pPr>
              <a:defRPr sz="1400">
                <a:solidFill>
                  <a:srgbClr val="808080"/>
                </a:solidFill>
                <a:latin typeface="Verlag Light"/>
                <a:ea typeface="Verlag Light"/>
                <a:cs typeface="Verlag Light"/>
                <a:sym typeface="Verlag Light"/>
              </a:defRPr>
            </a:pPr>
            <a:r>
              <a:rPr lang="fr-FR" sz="1300" b="0" i="0" strike="noStrike" cap="none" spc="0" baseline="0" dirty="0">
                <a:solidFill>
                  <a:srgbClr val="808080"/>
                </a:solidFill>
                <a:effectLst/>
                <a:latin typeface="Verlag Light"/>
                <a:ea typeface="Verlag Light"/>
                <a:cs typeface="Verlag Light"/>
              </a:rPr>
              <a:t>Aide à maintenir l’équilibre de la barrière d’hydratation </a:t>
            </a:r>
          </a:p>
          <a:p>
            <a:pPr>
              <a:defRPr sz="1400">
                <a:solidFill>
                  <a:srgbClr val="808080"/>
                </a:solidFill>
                <a:latin typeface="Verlag Light"/>
                <a:ea typeface="Verlag Light"/>
                <a:cs typeface="Verlag Light"/>
                <a:sym typeface="Verlag Light"/>
              </a:defRPr>
            </a:pPr>
            <a:r>
              <a:rPr lang="fr-FR" sz="1300" b="0" i="0" strike="noStrike" cap="none" spc="0" baseline="0" dirty="0">
                <a:solidFill>
                  <a:srgbClr val="808080"/>
                </a:solidFill>
                <a:effectLst/>
                <a:latin typeface="Verlag Light"/>
                <a:ea typeface="Verlag Light"/>
                <a:cs typeface="Verlag Light"/>
              </a:rPr>
              <a:t>Aide à apaiser les sensations de tiraillement </a:t>
            </a:r>
          </a:p>
        </p:txBody>
      </p:sp>
      <p:sp>
        <p:nvSpPr>
          <p:cNvPr id="327" name="Rectangle 25"/>
          <p:cNvSpPr txBox="1"/>
          <p:nvPr/>
        </p:nvSpPr>
        <p:spPr>
          <a:xfrm>
            <a:off x="8112427" y="2323550"/>
            <a:ext cx="3403630" cy="64633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a:solidFill>
                  <a:srgbClr val="808080"/>
                </a:solidFill>
                <a:latin typeface="Verlag Light"/>
                <a:ea typeface="Verlag Light"/>
                <a:cs typeface="Verlag Light"/>
                <a:sym typeface="Verlag Light"/>
              </a:defRPr>
            </a:pPr>
            <a:r>
              <a:rPr lang="fr-FR" sz="1200" b="0" i="0" strike="noStrike" cap="none" spc="0" baseline="0" dirty="0">
                <a:solidFill>
                  <a:srgbClr val="808080"/>
                </a:solidFill>
                <a:effectLst/>
                <a:latin typeface="Verlag Light"/>
                <a:ea typeface="Verlag Light"/>
                <a:cs typeface="Verlag Light"/>
              </a:rPr>
              <a:t>Réduit l’accumulation de sébum (renouée du Japon)</a:t>
            </a:r>
          </a:p>
          <a:p>
            <a:pPr>
              <a:defRPr sz="1400">
                <a:solidFill>
                  <a:srgbClr val="808080"/>
                </a:solidFill>
                <a:latin typeface="Verlag Light"/>
                <a:ea typeface="Verlag Light"/>
                <a:cs typeface="Verlag Light"/>
                <a:sym typeface="Verlag Light"/>
              </a:defRPr>
            </a:pPr>
            <a:r>
              <a:rPr lang="fr-FR" sz="1200" b="0" i="0" strike="noStrike" cap="none" spc="0" baseline="0" dirty="0">
                <a:solidFill>
                  <a:srgbClr val="808080"/>
                </a:solidFill>
                <a:effectLst/>
                <a:latin typeface="Verlag Light"/>
                <a:ea typeface="Verlag Light"/>
                <a:cs typeface="Verlag Light"/>
              </a:rPr>
              <a:t>Ses antioxydants puissants, tels que l’extrait de grenade, aident à maintenir une peau radieuse, claire et fraîche </a:t>
            </a:r>
          </a:p>
        </p:txBody>
      </p:sp>
      <p:sp>
        <p:nvSpPr>
          <p:cNvPr id="328" name="Rectangle 26"/>
          <p:cNvSpPr txBox="1"/>
          <p:nvPr/>
        </p:nvSpPr>
        <p:spPr>
          <a:xfrm>
            <a:off x="4197663" y="2148931"/>
            <a:ext cx="3946672" cy="83099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300">
                <a:solidFill>
                  <a:srgbClr val="808080"/>
                </a:solidFill>
                <a:latin typeface="Verlag Light"/>
                <a:ea typeface="Verlag Light"/>
                <a:cs typeface="Verlag Light"/>
                <a:sym typeface="Verlag Light"/>
              </a:defRPr>
            </a:pPr>
            <a:r>
              <a:rPr lang="fr-FR" sz="1200" b="0" i="0" strike="noStrike" cap="none" spc="0" baseline="0" dirty="0">
                <a:solidFill>
                  <a:srgbClr val="808080"/>
                </a:solidFill>
                <a:effectLst/>
                <a:latin typeface="Verlag Light"/>
                <a:ea typeface="Verlag Light"/>
                <a:cs typeface="Verlag Light"/>
              </a:rPr>
              <a:t>Les extraits d’algues et de plantes laissent la peau </a:t>
            </a:r>
            <a:br>
              <a:rPr lang="fr-FR" sz="1200" b="0" i="0" strike="noStrike" cap="none" spc="0" baseline="0" dirty="0">
                <a:solidFill>
                  <a:srgbClr val="808080"/>
                </a:solidFill>
                <a:effectLst/>
                <a:latin typeface="Verlag Light"/>
                <a:ea typeface="Verlag Light"/>
                <a:cs typeface="Verlag Light"/>
              </a:rPr>
            </a:br>
            <a:r>
              <a:rPr lang="fr-FR" sz="1200" b="0" i="0" strike="noStrike" cap="none" spc="0" baseline="0" dirty="0">
                <a:solidFill>
                  <a:srgbClr val="808080"/>
                </a:solidFill>
                <a:effectLst/>
                <a:latin typeface="Verlag Light"/>
                <a:ea typeface="Verlag Light"/>
                <a:cs typeface="Verlag Light"/>
              </a:rPr>
              <a:t>claire et rafraîchie </a:t>
            </a:r>
          </a:p>
          <a:p>
            <a:pPr>
              <a:defRPr sz="1300">
                <a:solidFill>
                  <a:srgbClr val="808080"/>
                </a:solidFill>
                <a:latin typeface="Verlag Light"/>
                <a:ea typeface="Verlag Light"/>
                <a:cs typeface="Verlag Light"/>
                <a:sym typeface="Verlag Light"/>
              </a:defRPr>
            </a:pPr>
            <a:r>
              <a:rPr lang="fr-FR" sz="1200" b="0" i="0" strike="noStrike" cap="none" spc="0" baseline="0" dirty="0">
                <a:solidFill>
                  <a:srgbClr val="808080"/>
                </a:solidFill>
                <a:effectLst/>
                <a:latin typeface="Verlag Light"/>
                <a:ea typeface="Verlag Light"/>
                <a:cs typeface="Verlag Light"/>
              </a:rPr>
              <a:t>Maintient l’équilibre de l’hydratation normale de la peau</a:t>
            </a:r>
          </a:p>
          <a:p>
            <a:pPr>
              <a:defRPr sz="1300">
                <a:solidFill>
                  <a:srgbClr val="808080"/>
                </a:solidFill>
                <a:latin typeface="Verlag Light"/>
                <a:ea typeface="Verlag Light"/>
                <a:cs typeface="Verlag Light"/>
                <a:sym typeface="Verlag Light"/>
              </a:defRPr>
            </a:pPr>
            <a:r>
              <a:rPr lang="fr-FR" sz="1200" b="0" i="0" strike="noStrike" cap="none" spc="0" baseline="0" dirty="0">
                <a:solidFill>
                  <a:srgbClr val="808080"/>
                </a:solidFill>
                <a:effectLst/>
                <a:latin typeface="Verlag Light"/>
                <a:ea typeface="Verlag Light"/>
                <a:cs typeface="Verlag Light"/>
              </a:rPr>
              <a:t>Nettoie les pores obstrués des zones grasses des peaux mixtes</a:t>
            </a:r>
          </a:p>
        </p:txBody>
      </p:sp>
      <p:sp>
        <p:nvSpPr>
          <p:cNvPr id="329" name="Rectangle 27"/>
          <p:cNvSpPr txBox="1"/>
          <p:nvPr/>
        </p:nvSpPr>
        <p:spPr>
          <a:xfrm>
            <a:off x="261056" y="5464230"/>
            <a:ext cx="3557143" cy="923330"/>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nSpc>
                <a:spcPct val="90000"/>
              </a:lnSpc>
              <a:defRPr sz="1300">
                <a:solidFill>
                  <a:srgbClr val="808080"/>
                </a:solidFill>
                <a:latin typeface="Verlag Light"/>
                <a:ea typeface="Verlag Light"/>
                <a:cs typeface="Verlag Light"/>
                <a:sym typeface="Verlag Light"/>
              </a:defRPr>
            </a:pPr>
            <a:r>
              <a:rPr lang="fr-FR" sz="1200" b="0" i="0" strike="noStrike" cap="none" spc="0" baseline="0" dirty="0">
                <a:solidFill>
                  <a:srgbClr val="808080"/>
                </a:solidFill>
                <a:effectLst/>
                <a:latin typeface="Verlag Light"/>
                <a:ea typeface="Verlag Light"/>
                <a:cs typeface="Verlag Light"/>
              </a:rPr>
              <a:t>Les extraits d’avoine, de camomille et de pin chinois </a:t>
            </a:r>
            <a:r>
              <a:rPr lang="fr-FR" sz="1200" b="0" i="0" strike="noStrike" cap="none" spc="0" baseline="0" dirty="0">
                <a:solidFill>
                  <a:srgbClr val="808080"/>
                </a:solidFill>
                <a:effectLst/>
                <a:latin typeface="Wingdings"/>
                <a:ea typeface="Verlag Light"/>
                <a:cs typeface="Verlag Light"/>
                <a:sym typeface="Wingdings"/>
              </a:rPr>
              <a:t></a:t>
            </a:r>
            <a:r>
              <a:rPr lang="fr-FR" sz="1200" b="0" i="0" strike="noStrike" cap="none" spc="0" baseline="0" dirty="0">
                <a:solidFill>
                  <a:srgbClr val="808080"/>
                </a:solidFill>
                <a:effectLst/>
                <a:latin typeface="Verlag Light"/>
                <a:ea typeface="Verlag Light"/>
                <a:cs typeface="Verlag Light"/>
              </a:rPr>
              <a:t> adoucissent et apaisent, tout en apportant une sensation de confort supplémentaire</a:t>
            </a:r>
          </a:p>
          <a:p>
            <a:pPr>
              <a:lnSpc>
                <a:spcPct val="90000"/>
              </a:lnSpc>
              <a:defRPr sz="1300">
                <a:solidFill>
                  <a:srgbClr val="808080"/>
                </a:solidFill>
                <a:latin typeface="Verlag Light"/>
                <a:ea typeface="Verlag Light"/>
                <a:cs typeface="Verlag Light"/>
                <a:sym typeface="Verlag Light"/>
              </a:defRPr>
            </a:pPr>
            <a:r>
              <a:rPr lang="fr-FR" sz="1200" b="0" i="0" strike="noStrike" cap="none" spc="0" baseline="0" dirty="0">
                <a:solidFill>
                  <a:srgbClr val="808080"/>
                </a:solidFill>
                <a:effectLst/>
                <a:latin typeface="Verlag Light"/>
                <a:ea typeface="Verlag Light"/>
                <a:cs typeface="Verlag Light"/>
              </a:rPr>
              <a:t>Système doux pour un nettoyage en profondeur et délicat qui réduit les sensations d’irritation et les tiraillements</a:t>
            </a:r>
          </a:p>
        </p:txBody>
      </p:sp>
      <p:sp>
        <p:nvSpPr>
          <p:cNvPr id="330" name="Rectangle 28"/>
          <p:cNvSpPr txBox="1"/>
          <p:nvPr/>
        </p:nvSpPr>
        <p:spPr>
          <a:xfrm>
            <a:off x="4250344" y="5847359"/>
            <a:ext cx="3841207" cy="686486"/>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300">
                <a:solidFill>
                  <a:srgbClr val="808080"/>
                </a:solidFill>
                <a:latin typeface="Verlag Light"/>
                <a:ea typeface="Verlag Light"/>
                <a:cs typeface="Verlag Light"/>
                <a:sym typeface="Verlag Light"/>
              </a:defRPr>
            </a:pPr>
            <a:r>
              <a:rPr lang="fr-FR" sz="1300" b="0" i="0" strike="noStrike" cap="none" spc="0" baseline="0" dirty="0">
                <a:solidFill>
                  <a:srgbClr val="808080"/>
                </a:solidFill>
                <a:effectLst/>
                <a:latin typeface="Verlag Light"/>
                <a:ea typeface="Verlag Light"/>
                <a:cs typeface="Verlag Light"/>
              </a:rPr>
              <a:t>Réduit les éruptions cutanées </a:t>
            </a:r>
          </a:p>
          <a:p>
            <a:pPr>
              <a:defRPr sz="1300">
                <a:solidFill>
                  <a:srgbClr val="808080"/>
                </a:solidFill>
                <a:latin typeface="Verlag Light"/>
                <a:ea typeface="Verlag Light"/>
                <a:cs typeface="Verlag Light"/>
                <a:sym typeface="Verlag Light"/>
              </a:defRPr>
            </a:pPr>
            <a:r>
              <a:rPr lang="fr-FR" sz="1300" b="0" i="0" strike="noStrike" cap="none" spc="0" baseline="0" dirty="0">
                <a:solidFill>
                  <a:srgbClr val="808080"/>
                </a:solidFill>
                <a:effectLst/>
                <a:latin typeface="Verlag Light"/>
                <a:ea typeface="Verlag Light"/>
                <a:cs typeface="Verlag Light"/>
              </a:rPr>
              <a:t>Nettoie la peau et les pores sans diminuer le confort</a:t>
            </a:r>
          </a:p>
        </p:txBody>
      </p:sp>
      <p:grpSp>
        <p:nvGrpSpPr>
          <p:cNvPr id="333" name="Rectangle: Rounded Corners 29"/>
          <p:cNvGrpSpPr/>
          <p:nvPr/>
        </p:nvGrpSpPr>
        <p:grpSpPr>
          <a:xfrm>
            <a:off x="8143061" y="3532304"/>
            <a:ext cx="3767330" cy="3200401"/>
            <a:chOff x="0" y="0"/>
            <a:chExt cx="3767329" cy="3200400"/>
          </a:xfrm>
        </p:grpSpPr>
        <p:sp>
          <p:nvSpPr>
            <p:cNvPr id="331" name="Rounded Rectangle"/>
            <p:cNvSpPr/>
            <p:nvPr/>
          </p:nvSpPr>
          <p:spPr>
            <a:xfrm>
              <a:off x="0" y="0"/>
              <a:ext cx="3767329" cy="3200400"/>
            </a:xfrm>
            <a:prstGeom prst="roundRect">
              <a:avLst>
                <a:gd name="adj" fmla="val 3682"/>
              </a:avLst>
            </a:prstGeom>
            <a:noFill/>
            <a:ln w="38100" cap="flat">
              <a:solidFill>
                <a:schemeClr val="accent6"/>
              </a:solidFill>
              <a:prstDash val="solid"/>
              <a:miter lim="800000"/>
            </a:ln>
            <a:effectLst/>
          </p:spPr>
          <p:txBody>
            <a:bodyPr wrap="square" lIns="45719" tIns="45719" rIns="45719" bIns="45719" numCol="1" anchor="ctr">
              <a:noAutofit/>
            </a:bodyPr>
            <a:lstStyle/>
            <a:p>
              <a:pPr algn="just" defTabSz="457200">
                <a:spcBef>
                  <a:spcPts val="400"/>
                </a:spcBef>
                <a:defRPr>
                  <a:solidFill>
                    <a:srgbClr val="FFFFFF"/>
                  </a:solidFill>
                  <a:latin typeface="Verlag Light"/>
                  <a:ea typeface="Verlag Light"/>
                  <a:cs typeface="Verlag Light"/>
                  <a:sym typeface="Verlag Light"/>
                </a:defRPr>
              </a:pPr>
              <a:endParaRPr/>
            </a:p>
          </p:txBody>
        </p:sp>
        <p:sp>
          <p:nvSpPr>
            <p:cNvPr id="332" name="All Cleansers have been crafted using Nu Skin’s proprietary ageLOC blend to maintain healthy, bright, youthful looking skin*"/>
            <p:cNvSpPr txBox="1"/>
            <p:nvPr/>
          </p:nvSpPr>
          <p:spPr>
            <a:xfrm>
              <a:off x="529085" y="682255"/>
              <a:ext cx="2746462" cy="2013689"/>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defTabSz="457200">
                <a:spcBef>
                  <a:spcPts val="400"/>
                </a:spcBef>
                <a:defRPr>
                  <a:solidFill>
                    <a:srgbClr val="808080"/>
                  </a:solidFill>
                  <a:latin typeface="Verlag Light"/>
                  <a:ea typeface="Verlag Light"/>
                  <a:cs typeface="Verlag Light"/>
                  <a:sym typeface="Verlag Light"/>
                </a:defRPr>
              </a:pPr>
              <a:r>
                <a:rPr lang="fr-FR" sz="1800" b="0" i="0" strike="noStrike" cap="none" spc="0" baseline="0" dirty="0">
                  <a:solidFill>
                    <a:srgbClr val="808080"/>
                  </a:solidFill>
                  <a:effectLst/>
                  <a:latin typeface="Verlag Light"/>
                  <a:ea typeface="Verlag Light"/>
                  <a:cs typeface="Verlag Light"/>
                </a:rPr>
                <a:t>Tous les nettoyants contiennent le mélange breveté </a:t>
              </a:r>
              <a:r>
                <a:rPr lang="fr-FR" sz="1800" b="0" i="0" strike="noStrike" cap="none" spc="0" baseline="0" dirty="0" err="1">
                  <a:solidFill>
                    <a:srgbClr val="808080"/>
                  </a:solidFill>
                  <a:effectLst/>
                  <a:latin typeface="Verlag Light"/>
                  <a:ea typeface="Verlag Light"/>
                  <a:cs typeface="Verlag Light"/>
                </a:rPr>
                <a:t>ageLOC</a:t>
              </a:r>
              <a:r>
                <a:rPr lang="fr-FR" sz="1800" b="0" i="0" strike="noStrike" cap="none" spc="0" baseline="0" dirty="0">
                  <a:solidFill>
                    <a:srgbClr val="808080"/>
                  </a:solidFill>
                  <a:effectLst/>
                  <a:latin typeface="Verlag Light"/>
                  <a:ea typeface="Verlag Light"/>
                  <a:cs typeface="Verlag Light"/>
                </a:rPr>
                <a:t> de Nu Skin, formulé pour maintenir l’apparence saine, éclatante et jeune de votre peau*</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5A0BD5D0-0E69-4AFC-8612-2E618267010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111082" y="0"/>
            <a:ext cx="6108192" cy="7303272"/>
          </a:xfrm>
          <a:prstGeom prst="rect">
            <a:avLst/>
          </a:prstGeom>
        </p:spPr>
      </p:pic>
      <p:grpSp>
        <p:nvGrpSpPr>
          <p:cNvPr id="7" name="Group">
            <a:extLst>
              <a:ext uri="{FF2B5EF4-FFF2-40B4-BE49-F238E27FC236}">
                <a16:creationId xmlns:a16="http://schemas.microsoft.com/office/drawing/2014/main" id="{BA735471-5579-4328-A5E7-BC1DF1CD8EF8}"/>
              </a:ext>
            </a:extLst>
          </p:cNvPr>
          <p:cNvGrpSpPr/>
          <p:nvPr/>
        </p:nvGrpSpPr>
        <p:grpSpPr>
          <a:xfrm>
            <a:off x="5862066" y="6166866"/>
            <a:ext cx="467868" cy="467869"/>
            <a:chOff x="5110622" y="0"/>
            <a:chExt cx="467867" cy="467867"/>
          </a:xfrm>
        </p:grpSpPr>
        <p:sp>
          <p:nvSpPr>
            <p:cNvPr id="8" name="Square">
              <a:extLst>
                <a:ext uri="{FF2B5EF4-FFF2-40B4-BE49-F238E27FC236}">
                  <a16:creationId xmlns:a16="http://schemas.microsoft.com/office/drawing/2014/main" id="{E1B869A2-77DD-4D07-993D-F21220515624}"/>
                </a:ext>
              </a:extLst>
            </p:cNvPr>
            <p:cNvSpPr/>
            <p:nvPr/>
          </p:nvSpPr>
          <p:spPr>
            <a:xfrm>
              <a:off x="5110622" y="0"/>
              <a:ext cx="467867" cy="467867"/>
            </a:xfrm>
            <a:prstGeom prst="rect">
              <a:avLst/>
            </a:prstGeom>
            <a:solidFill>
              <a:srgbClr val="92DCCF"/>
            </a:solid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9" name="11">
              <a:extLst>
                <a:ext uri="{FF2B5EF4-FFF2-40B4-BE49-F238E27FC236}">
                  <a16:creationId xmlns:a16="http://schemas.microsoft.com/office/drawing/2014/main" id="{DB6ABBB9-9FDD-4C89-90B9-CFD145622429}"/>
                </a:ext>
              </a:extLst>
            </p:cNvPr>
            <p:cNvSpPr txBox="1"/>
            <p:nvPr/>
          </p:nvSpPr>
          <p:spPr>
            <a:xfrm>
              <a:off x="5181372" y="54862"/>
              <a:ext cx="345847" cy="3661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p15="http://schemas.microsoft.com/office/powerpoint/2012/main" xmlns:p14="http://schemas.microsoft.com/office/powerpoint/2010/main" val="1"/>
              </a:ext>
            </a:extLst>
          </p:spPr>
          <p:txBody>
            <a:bodyPr wrap="none" lIns="45719" tIns="45719" rIns="45719" bIns="45719" numCol="1" anchor="t">
              <a:spAutoFit/>
            </a:bodyPr>
            <a:lstStyle>
              <a:lvl1pPr algn="ctr">
                <a:defRPr>
                  <a:solidFill>
                    <a:srgbClr val="FFFFFF"/>
                  </a:solidFill>
                </a:defRPr>
              </a:lvl1pPr>
            </a:lstStyle>
            <a:p>
              <a:r>
                <a:rPr lang="fr-FR" sz="1800" b="0" i="0" strike="noStrike" cap="none" spc="0" baseline="0">
                  <a:solidFill>
                    <a:srgbClr val="FFFFFF"/>
                  </a:solidFill>
                  <a:effectLst/>
                  <a:latin typeface="Calibri"/>
                  <a:ea typeface="Calibri"/>
                  <a:cs typeface="Calibri"/>
                </a:rPr>
                <a:t>14</a:t>
              </a:r>
            </a:p>
          </p:txBody>
        </p:sp>
      </p:grpSp>
      <p:sp>
        <p:nvSpPr>
          <p:cNvPr id="10" name="Rectangle 10">
            <a:extLst>
              <a:ext uri="{FF2B5EF4-FFF2-40B4-BE49-F238E27FC236}">
                <a16:creationId xmlns:a16="http://schemas.microsoft.com/office/drawing/2014/main" id="{FD13EA05-4E00-461D-92DD-7E524C5A8E98}"/>
              </a:ext>
            </a:extLst>
          </p:cNvPr>
          <p:cNvSpPr txBox="1"/>
          <p:nvPr/>
        </p:nvSpPr>
        <p:spPr>
          <a:xfrm>
            <a:off x="616528" y="389519"/>
            <a:ext cx="4899859" cy="5693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p15="http://schemas.microsoft.com/office/powerpoint/2012/main" xmlns:p14="http://schemas.microsoft.com/office/powerpoint/2010/main" val="1"/>
            </a:ext>
          </a:extLst>
        </p:spPr>
        <p:txBody>
          <a:bodyPr lIns="45719" rIns="45719">
            <a:spAutoFit/>
          </a:bodyPr>
          <a:lstStyle/>
          <a:p>
            <a:pPr>
              <a:defRPr sz="3000">
                <a:solidFill>
                  <a:srgbClr val="AFD3CE"/>
                </a:solidFill>
                <a:latin typeface="Verlag Light"/>
                <a:ea typeface="Verlag Light"/>
                <a:cs typeface="Verlag Light"/>
                <a:sym typeface="Verlag Light"/>
              </a:defRPr>
            </a:pPr>
            <a:r>
              <a:rPr lang="fr-FR" sz="2400" b="0" i="0" strike="noStrike" cap="none" spc="0" baseline="0" dirty="0">
                <a:solidFill>
                  <a:srgbClr val="AFD3CE"/>
                </a:solidFill>
                <a:effectLst/>
                <a:latin typeface="Verlag Light"/>
                <a:ea typeface="Verlag Light"/>
                <a:cs typeface="Verlag Light"/>
              </a:rPr>
              <a:t>Profitez de la meilleure des expériences !</a:t>
            </a:r>
          </a:p>
          <a:p>
            <a:pPr>
              <a:defRPr>
                <a:solidFill>
                  <a:srgbClr val="535353"/>
                </a:solidFill>
                <a:latin typeface="Verlag Light"/>
                <a:ea typeface="Verlag Light"/>
                <a:cs typeface="Verlag Light"/>
                <a:sym typeface="Verlag Light"/>
              </a:defRPr>
            </a:pPr>
            <a:r>
              <a:rPr lang="fr-FR" sz="1700" b="0" i="0" strike="noStrike" cap="none" spc="0" baseline="0" dirty="0">
                <a:solidFill>
                  <a:srgbClr val="535353"/>
                </a:solidFill>
                <a:effectLst/>
                <a:latin typeface="Verlag Light"/>
                <a:ea typeface="Verlag Light"/>
                <a:cs typeface="Verlag Light"/>
              </a:rPr>
              <a:t>Il existe 3 différentes têtes en silicone qui peuvent être fixées à votre </a:t>
            </a:r>
            <a:r>
              <a:rPr lang="fr-FR" sz="1700" b="0" i="0" strike="noStrike" cap="none" spc="0" baseline="0" dirty="0" err="1">
                <a:solidFill>
                  <a:srgbClr val="535353"/>
                </a:solidFill>
                <a:effectLst/>
                <a:latin typeface="Verlag Light"/>
                <a:ea typeface="Verlag Light"/>
                <a:cs typeface="Verlag Light"/>
              </a:rPr>
              <a:t>LumiSpa</a:t>
            </a:r>
            <a:r>
              <a:rPr lang="fr-FR" sz="1700" b="0" i="0" strike="noStrike" cap="none" spc="0" baseline="0" dirty="0">
                <a:solidFill>
                  <a:srgbClr val="535353"/>
                </a:solidFill>
                <a:effectLst/>
                <a:latin typeface="Verlag Light"/>
                <a:ea typeface="Verlag Light"/>
                <a:cs typeface="Verlag Light"/>
              </a:rPr>
              <a:t> pour rendre votre nettoyage encore plus agréable et efficace.</a:t>
            </a:r>
            <a:br>
              <a:rPr sz="1700" dirty="0"/>
            </a:br>
            <a:endParaRPr sz="1700" dirty="0"/>
          </a:p>
          <a:p>
            <a:pPr>
              <a:defRPr>
                <a:solidFill>
                  <a:srgbClr val="535353"/>
                </a:solidFill>
                <a:latin typeface="Verlag Light"/>
                <a:ea typeface="Verlag Light"/>
                <a:cs typeface="Verlag Light"/>
                <a:sym typeface="Verlag Light"/>
              </a:defRPr>
            </a:pPr>
            <a:r>
              <a:rPr lang="fr-FR" sz="1700" b="0" i="0" strike="noStrike" cap="none" spc="0" baseline="0" dirty="0">
                <a:solidFill>
                  <a:srgbClr val="535353"/>
                </a:solidFill>
                <a:effectLst/>
                <a:latin typeface="Verlag Light"/>
                <a:ea typeface="Verlag Light"/>
                <a:cs typeface="Verlag Light"/>
              </a:rPr>
              <a:t>Chaque tête possède une structure différente pensée pour offrir une expérience optimale pour chaque type de peau.</a:t>
            </a:r>
            <a:br>
              <a:rPr sz="1700" dirty="0"/>
            </a:br>
            <a:endParaRPr sz="1700" dirty="0"/>
          </a:p>
          <a:p>
            <a:pPr>
              <a:defRPr>
                <a:solidFill>
                  <a:srgbClr val="535353"/>
                </a:solidFill>
                <a:latin typeface="Verlag Light"/>
                <a:ea typeface="Verlag Light"/>
                <a:cs typeface="Verlag Light"/>
                <a:sym typeface="Verlag Light"/>
              </a:defRPr>
            </a:pPr>
            <a:r>
              <a:rPr lang="fr-FR" sz="1700" b="0" i="0" strike="noStrike" cap="none" spc="0" baseline="0" dirty="0">
                <a:solidFill>
                  <a:srgbClr val="535353"/>
                </a:solidFill>
                <a:effectLst/>
                <a:latin typeface="Verlag Light"/>
                <a:ea typeface="Verlag Light"/>
                <a:cs typeface="Verlag Light"/>
              </a:rPr>
              <a:t>La conception unique des têtes </a:t>
            </a:r>
            <a:r>
              <a:rPr lang="fr-FR" sz="1700" b="0" i="0" strike="noStrike" cap="none" spc="0" baseline="0" dirty="0" err="1">
                <a:solidFill>
                  <a:srgbClr val="535353"/>
                </a:solidFill>
                <a:effectLst/>
                <a:latin typeface="Verlag Light"/>
                <a:ea typeface="Verlag Light"/>
                <a:cs typeface="Verlag Light"/>
              </a:rPr>
              <a:t>LumiSpa</a:t>
            </a:r>
            <a:r>
              <a:rPr lang="fr-FR" sz="1700" b="0" i="0" strike="noStrike" cap="none" spc="0" baseline="0" dirty="0">
                <a:solidFill>
                  <a:srgbClr val="535353"/>
                </a:solidFill>
                <a:effectLst/>
                <a:latin typeface="Verlag Light"/>
                <a:ea typeface="Verlag Light"/>
                <a:cs typeface="Verlag Light"/>
              </a:rPr>
              <a:t> permet de bénéficier de tous les bienfaits de leur technologie de mouvement à 2 sens brevetée (2- </a:t>
            </a:r>
            <a:r>
              <a:rPr lang="fr-FR" sz="1700" b="0" i="0" strike="noStrike" cap="none" spc="0" baseline="0" dirty="0" err="1">
                <a:solidFill>
                  <a:srgbClr val="535353"/>
                </a:solidFill>
                <a:effectLst/>
                <a:latin typeface="Verlag Light"/>
                <a:ea typeface="Verlag Light"/>
                <a:cs typeface="Verlag Light"/>
              </a:rPr>
              <a:t>Sense</a:t>
            </a:r>
            <a:r>
              <a:rPr lang="fr-FR" sz="1700" b="0" i="0" strike="noStrike" cap="none" spc="0" baseline="0" dirty="0">
                <a:solidFill>
                  <a:srgbClr val="535353"/>
                </a:solidFill>
                <a:effectLst/>
                <a:latin typeface="Verlag Light"/>
                <a:ea typeface="Verlag Light"/>
                <a:cs typeface="Verlag Light"/>
              </a:rPr>
              <a:t> Motion </a:t>
            </a:r>
            <a:r>
              <a:rPr lang="fr-FR" sz="1700" b="0" i="0" strike="noStrike" cap="none" spc="0" baseline="0" dirty="0" err="1">
                <a:solidFill>
                  <a:srgbClr val="535353"/>
                </a:solidFill>
                <a:effectLst/>
                <a:latin typeface="Verlag Light"/>
                <a:ea typeface="Verlag Light"/>
                <a:cs typeface="Verlag Light"/>
              </a:rPr>
              <a:t>Technology</a:t>
            </a:r>
            <a:r>
              <a:rPr lang="fr-FR" sz="1700" b="0" i="0" strike="noStrike" cap="none" spc="0" baseline="0" dirty="0">
                <a:solidFill>
                  <a:srgbClr val="535353"/>
                </a:solidFill>
                <a:effectLst/>
                <a:latin typeface="Verlag Light"/>
                <a:ea typeface="Verlag Light"/>
                <a:cs typeface="Verlag Light"/>
              </a:rPr>
              <a:t>) et d’activer également les propriétés des nettoyants </a:t>
            </a:r>
            <a:r>
              <a:rPr lang="fr-FR" sz="1700" b="0" i="0" strike="noStrike" cap="none" spc="0" baseline="0" dirty="0" err="1">
                <a:solidFill>
                  <a:srgbClr val="535353"/>
                </a:solidFill>
                <a:effectLst/>
                <a:latin typeface="Verlag Light"/>
                <a:ea typeface="Verlag Light"/>
                <a:cs typeface="Verlag Light"/>
              </a:rPr>
              <a:t>LumiSpa</a:t>
            </a:r>
            <a:r>
              <a:rPr lang="fr-FR" sz="1700" b="0" i="0" strike="noStrike" cap="none" spc="0" baseline="0" dirty="0">
                <a:solidFill>
                  <a:srgbClr val="535353"/>
                </a:solidFill>
                <a:effectLst/>
                <a:latin typeface="Verlag Light"/>
                <a:ea typeface="Verlag Light"/>
                <a:cs typeface="Verlag Light"/>
              </a:rPr>
              <a:t>.</a:t>
            </a:r>
            <a:br>
              <a:rPr sz="1700" dirty="0"/>
            </a:br>
            <a:endParaRPr sz="1700" dirty="0"/>
          </a:p>
          <a:p>
            <a:pPr>
              <a:defRPr>
                <a:solidFill>
                  <a:srgbClr val="535353"/>
                </a:solidFill>
                <a:latin typeface="Verlag Light"/>
                <a:ea typeface="Verlag Light"/>
                <a:cs typeface="Verlag Light"/>
                <a:sym typeface="Verlag Light"/>
              </a:defRPr>
            </a:pPr>
            <a:r>
              <a:rPr lang="fr-FR" sz="1700" b="0" i="0" strike="noStrike" cap="none" spc="0" baseline="0" dirty="0">
                <a:solidFill>
                  <a:srgbClr val="535353"/>
                </a:solidFill>
                <a:effectLst/>
                <a:latin typeface="Verlag Light"/>
                <a:ea typeface="Verlag Light"/>
                <a:cs typeface="Verlag Light"/>
              </a:rPr>
              <a:t>Toutes sont fabriquées en silicone pour leur assurer une douceur extrême sur la peau. Elles sont également plus hygiéniques et plus faciles à nettoyer que les têtes à poils que l’on trouve généralement sur le marché.</a:t>
            </a:r>
          </a:p>
          <a:p>
            <a:pPr>
              <a:defRPr>
                <a:solidFill>
                  <a:srgbClr val="535353"/>
                </a:solidFill>
                <a:latin typeface="Verlag Light"/>
                <a:ea typeface="Verlag Light"/>
                <a:cs typeface="Verlag Light"/>
                <a:sym typeface="Verlag Light"/>
              </a:defRPr>
            </a:pPr>
            <a:endParaRPr lang="en-GB" sz="1700" dirty="0">
              <a:latin typeface="Verlag Light"/>
            </a:endParaRPr>
          </a:p>
          <a:p>
            <a:pPr>
              <a:defRPr>
                <a:solidFill>
                  <a:srgbClr val="535353"/>
                </a:solidFill>
                <a:latin typeface="Verlag Light"/>
                <a:ea typeface="Verlag Light"/>
                <a:cs typeface="Verlag Light"/>
                <a:sym typeface="Verlag Light"/>
              </a:defRPr>
            </a:pPr>
            <a:r>
              <a:rPr lang="fr-FR" sz="1700" b="0" i="0" strike="noStrike" cap="none" spc="0" baseline="0" dirty="0">
                <a:solidFill>
                  <a:srgbClr val="535353"/>
                </a:solidFill>
                <a:effectLst/>
                <a:latin typeface="Verlag Light"/>
                <a:ea typeface="Verlag Light"/>
                <a:cs typeface="Verlag Light"/>
              </a:rPr>
              <a:t>Pour profiter de tous les bienfaits du </a:t>
            </a:r>
            <a:r>
              <a:rPr lang="fr-FR" sz="1700" b="0" i="0" strike="noStrike" cap="none" spc="0" baseline="0" dirty="0" err="1">
                <a:solidFill>
                  <a:srgbClr val="535353"/>
                </a:solidFill>
                <a:effectLst/>
                <a:latin typeface="Verlag Light"/>
                <a:ea typeface="Verlag Light"/>
                <a:cs typeface="Verlag Light"/>
              </a:rPr>
              <a:t>LumiSpa</a:t>
            </a:r>
            <a:r>
              <a:rPr lang="fr-FR" sz="1700" b="0" i="0" strike="noStrike" cap="none" spc="0" baseline="0" dirty="0">
                <a:solidFill>
                  <a:srgbClr val="535353"/>
                </a:solidFill>
                <a:effectLst/>
                <a:latin typeface="Verlag Light"/>
                <a:ea typeface="Verlag Light"/>
                <a:cs typeface="Verlag Light"/>
              </a:rPr>
              <a:t>, n’oubliez pas de remplacer les têtes en silicone tous les trois mois.</a:t>
            </a:r>
          </a:p>
        </p:txBody>
      </p:sp>
    </p:spTree>
    <p:extLst>
      <p:ext uri="{BB962C8B-B14F-4D97-AF65-F5344CB8AC3E}">
        <p14:creationId xmlns:p14="http://schemas.microsoft.com/office/powerpoint/2010/main" val="285983594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2B7BF8-C6A9-4646-9993-71955DCA5A3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400000">
            <a:off x="4000807" y="766168"/>
            <a:ext cx="3993510" cy="3108960"/>
          </a:xfrm>
          <a:prstGeom prst="rect">
            <a:avLst/>
          </a:prstGeom>
        </p:spPr>
      </p:pic>
      <p:sp>
        <p:nvSpPr>
          <p:cNvPr id="9" name="TextBox 8">
            <a:extLst>
              <a:ext uri="{FF2B5EF4-FFF2-40B4-BE49-F238E27FC236}">
                <a16:creationId xmlns:a16="http://schemas.microsoft.com/office/drawing/2014/main" id="{895135F5-BA5C-4147-A12D-CBEB40574B33}"/>
              </a:ext>
            </a:extLst>
          </p:cNvPr>
          <p:cNvSpPr txBox="1"/>
          <p:nvPr/>
        </p:nvSpPr>
        <p:spPr>
          <a:xfrm>
            <a:off x="876302" y="3867150"/>
            <a:ext cx="2849537" cy="24713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fr-FR" sz="3000" b="1" i="0" strike="noStrike" cap="none" spc="0" baseline="0">
                <a:solidFill>
                  <a:srgbClr val="AFD3CE"/>
                </a:solidFill>
                <a:effectLst/>
                <a:latin typeface="Verlag Light"/>
                <a:ea typeface="Verlag Light"/>
                <a:cs typeface="Verlag Light"/>
              </a:rPr>
              <a:t>Tête normale</a:t>
            </a:r>
          </a:p>
          <a:p>
            <a:r>
              <a:rPr lang="fr-FR" sz="1800" b="0" i="0" strike="noStrike" cap="none" spc="0" baseline="0">
                <a:solidFill>
                  <a:srgbClr val="535353"/>
                </a:solidFill>
                <a:effectLst/>
                <a:latin typeface="Verlag Light"/>
                <a:ea typeface="Verlag Light"/>
                <a:cs typeface="Verlag Light"/>
              </a:rPr>
              <a:t>Cette tête est fournie avec votre appareil. Procure un nettoyage profond et doux.</a:t>
            </a:r>
          </a:p>
          <a:p>
            <a:r>
              <a:rPr lang="fr-FR" sz="1800" b="0" i="0" strike="noStrike" cap="none" spc="0" baseline="0">
                <a:solidFill>
                  <a:srgbClr val="535353"/>
                </a:solidFill>
                <a:effectLst/>
                <a:latin typeface="Verlag Light"/>
                <a:ea typeface="Verlag Light"/>
                <a:cs typeface="Verlag Light"/>
              </a:rPr>
              <a:t>Convient à tous les types de peaux et s’emploie avec tous nos nettoyants Activating Cleansers. </a:t>
            </a:r>
          </a:p>
        </p:txBody>
      </p:sp>
      <p:sp>
        <p:nvSpPr>
          <p:cNvPr id="10" name="TextBox 9">
            <a:extLst>
              <a:ext uri="{FF2B5EF4-FFF2-40B4-BE49-F238E27FC236}">
                <a16:creationId xmlns:a16="http://schemas.microsoft.com/office/drawing/2014/main" id="{72772AA2-CD48-4B90-AAA3-C4F6051DAD1C}"/>
              </a:ext>
            </a:extLst>
          </p:cNvPr>
          <p:cNvSpPr txBox="1"/>
          <p:nvPr/>
        </p:nvSpPr>
        <p:spPr>
          <a:xfrm>
            <a:off x="8534403" y="3867150"/>
            <a:ext cx="2849537" cy="274594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fr-FR" sz="3000" b="1" i="0" strike="noStrike" cap="none" spc="0" baseline="0">
                <a:solidFill>
                  <a:srgbClr val="AFD3CE"/>
                </a:solidFill>
                <a:effectLst/>
                <a:latin typeface="Verlag Light"/>
                <a:ea typeface="Verlag Light"/>
                <a:cs typeface="Verlag Light"/>
              </a:rPr>
              <a:t>Tête ferme</a:t>
            </a:r>
          </a:p>
          <a:p>
            <a:r>
              <a:rPr lang="fr-FR" sz="1800" b="0" i="0" strike="noStrike" cap="none" spc="0" baseline="0">
                <a:solidFill>
                  <a:srgbClr val="535353"/>
                </a:solidFill>
                <a:effectLst/>
                <a:latin typeface="Verlag Light"/>
                <a:ea typeface="Verlag Light"/>
                <a:cs typeface="Verlag Light"/>
              </a:rPr>
              <a:t>Procure un nettoyage plus vigoureux. </a:t>
            </a:r>
          </a:p>
          <a:p>
            <a:r>
              <a:rPr lang="fr-FR" sz="1800" b="0" i="0" strike="noStrike" cap="none" spc="0" baseline="0">
                <a:solidFill>
                  <a:srgbClr val="535353"/>
                </a:solidFill>
                <a:effectLst/>
                <a:latin typeface="Verlag Light"/>
                <a:ea typeface="Verlag Light"/>
                <a:cs typeface="Verlag Light"/>
              </a:rPr>
              <a:t>Idéale pour les peaux plus résistantes et à utiliser avec notre nettoyant Activating Cleanser pour peau grasse. </a:t>
            </a:r>
          </a:p>
          <a:p>
            <a:pPr marL="0" marR="0" indent="0" algn="l" defTabSz="914400" rtl="0" fontAlgn="auto" latinLnBrk="0" hangingPunct="0">
              <a:lnSpc>
                <a:spcPct val="100000"/>
              </a:lnSpc>
              <a:spcBef>
                <a:spcPct val="0"/>
              </a:spcBef>
              <a:spcAft>
                <a:spcPct val="0"/>
              </a:spcAft>
              <a:buClrTx/>
              <a:buSzTx/>
              <a:buFontTx/>
              <a:buNone/>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11" name="TextBox 10">
            <a:extLst>
              <a:ext uri="{FF2B5EF4-FFF2-40B4-BE49-F238E27FC236}">
                <a16:creationId xmlns:a16="http://schemas.microsoft.com/office/drawing/2014/main" id="{C7B0804D-C723-457E-95D6-516AC5B444A0}"/>
              </a:ext>
            </a:extLst>
          </p:cNvPr>
          <p:cNvSpPr txBox="1"/>
          <p:nvPr/>
        </p:nvSpPr>
        <p:spPr>
          <a:xfrm>
            <a:off x="4705352" y="3867150"/>
            <a:ext cx="2952748" cy="276998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fr-FR" sz="3000" b="1" i="0" strike="noStrike" cap="none" spc="0" baseline="0" dirty="0">
                <a:solidFill>
                  <a:srgbClr val="AFD3CE"/>
                </a:solidFill>
                <a:effectLst/>
                <a:latin typeface="Verlag Light"/>
                <a:ea typeface="Verlag Light"/>
                <a:cs typeface="Verlag Light"/>
              </a:rPr>
              <a:t>Tête douce</a:t>
            </a:r>
          </a:p>
          <a:p>
            <a:r>
              <a:rPr lang="fr-FR" sz="1800" b="0" i="0" strike="noStrike" cap="none" spc="0" baseline="0" dirty="0">
                <a:solidFill>
                  <a:srgbClr val="535353"/>
                </a:solidFill>
                <a:effectLst/>
                <a:latin typeface="Verlag Light"/>
                <a:ea typeface="Verlag Light"/>
                <a:cs typeface="Verlag Light"/>
              </a:rPr>
              <a:t>Procure un nettoyage plus doux, mais toujours en profondeur. </a:t>
            </a:r>
          </a:p>
          <a:p>
            <a:r>
              <a:rPr lang="fr-FR" sz="1800" b="0" i="0" strike="noStrike" cap="none" spc="0" baseline="0" dirty="0">
                <a:solidFill>
                  <a:srgbClr val="535353"/>
                </a:solidFill>
                <a:effectLst/>
                <a:latin typeface="Verlag Light"/>
                <a:ea typeface="Verlag Light"/>
                <a:cs typeface="Verlag Light"/>
              </a:rPr>
              <a:t>Idéale pour une utilisation avec le nettoyant </a:t>
            </a:r>
            <a:r>
              <a:rPr lang="fr-FR" sz="1800" b="0" i="0" strike="noStrike" cap="none" spc="0" baseline="0" dirty="0" err="1">
                <a:solidFill>
                  <a:srgbClr val="535353"/>
                </a:solidFill>
                <a:effectLst/>
                <a:latin typeface="Verlag Light"/>
                <a:ea typeface="Verlag Light"/>
                <a:cs typeface="Verlag Light"/>
              </a:rPr>
              <a:t>Activating</a:t>
            </a:r>
            <a:r>
              <a:rPr lang="fr-FR" sz="1800" b="0" i="0" strike="noStrike" cap="none" spc="0" baseline="0" dirty="0">
                <a:solidFill>
                  <a:srgbClr val="535353"/>
                </a:solidFill>
                <a:effectLst/>
                <a:latin typeface="Verlag Light"/>
                <a:ea typeface="Verlag Light"/>
                <a:cs typeface="Verlag Light"/>
              </a:rPr>
              <a:t> </a:t>
            </a:r>
            <a:r>
              <a:rPr lang="fr-FR" sz="1800" b="0" i="0" strike="noStrike" cap="none" spc="0" baseline="0" dirty="0" err="1">
                <a:solidFill>
                  <a:srgbClr val="535353"/>
                </a:solidFill>
                <a:effectLst/>
                <a:latin typeface="Verlag Light"/>
                <a:ea typeface="Verlag Light"/>
                <a:cs typeface="Verlag Light"/>
              </a:rPr>
              <a:t>Cleanser</a:t>
            </a:r>
            <a:r>
              <a:rPr lang="fr-FR" sz="1800" b="0" i="0" strike="noStrike" cap="none" spc="0" baseline="0" dirty="0">
                <a:solidFill>
                  <a:srgbClr val="535353"/>
                </a:solidFill>
                <a:effectLst/>
                <a:latin typeface="Verlag Light"/>
                <a:ea typeface="Verlag Light"/>
                <a:cs typeface="Verlag Light"/>
              </a:rPr>
              <a:t> for Sensitive or </a:t>
            </a:r>
            <a:r>
              <a:rPr lang="fr-FR" sz="1800" b="0" i="0" strike="noStrike" cap="none" spc="0" baseline="0" dirty="0" err="1">
                <a:solidFill>
                  <a:srgbClr val="535353"/>
                </a:solidFill>
                <a:effectLst/>
                <a:latin typeface="Verlag Light"/>
                <a:ea typeface="Verlag Light"/>
                <a:cs typeface="Verlag Light"/>
              </a:rPr>
              <a:t>Blemish</a:t>
            </a:r>
            <a:r>
              <a:rPr lang="fr-FR" sz="1800" b="0" i="0" strike="noStrike" cap="none" spc="0" baseline="0" dirty="0">
                <a:solidFill>
                  <a:srgbClr val="535353"/>
                </a:solidFill>
                <a:effectLst/>
                <a:latin typeface="Verlag Light"/>
                <a:ea typeface="Verlag Light"/>
                <a:cs typeface="Verlag Light"/>
              </a:rPr>
              <a:t> </a:t>
            </a:r>
            <a:r>
              <a:rPr lang="fr-FR" sz="1800" b="0" i="0" strike="noStrike" cap="none" spc="0" baseline="0" dirty="0" err="1">
                <a:solidFill>
                  <a:srgbClr val="535353"/>
                </a:solidFill>
                <a:effectLst/>
                <a:latin typeface="Verlag Light"/>
                <a:ea typeface="Verlag Light"/>
                <a:cs typeface="Verlag Light"/>
              </a:rPr>
              <a:t>Prone</a:t>
            </a:r>
            <a:r>
              <a:rPr lang="fr-FR" sz="1800" b="0" i="0" strike="noStrike" cap="none" spc="0" baseline="0" dirty="0">
                <a:solidFill>
                  <a:srgbClr val="535353"/>
                </a:solidFill>
                <a:effectLst/>
                <a:latin typeface="Verlag Light"/>
                <a:ea typeface="Verlag Light"/>
                <a:cs typeface="Verlag Light"/>
              </a:rPr>
              <a:t> Skin (pour les peaux sensibles ou réactives).</a:t>
            </a:r>
          </a:p>
          <a:p>
            <a:pPr marL="0" marR="0" indent="0" algn="l" defTabSz="914400" rtl="0" fontAlgn="auto" latinLnBrk="0" hangingPunct="0">
              <a:lnSpc>
                <a:spcPct val="100000"/>
              </a:lnSpc>
              <a:spcBef>
                <a:spcPct val="0"/>
              </a:spcBef>
              <a:spcAft>
                <a:spcPct val="0"/>
              </a:spcAft>
              <a:buClrTx/>
              <a:buSzTx/>
              <a:buFontTx/>
              <a:buNone/>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12" name="Picture 11">
            <a:extLst>
              <a:ext uri="{FF2B5EF4-FFF2-40B4-BE49-F238E27FC236}">
                <a16:creationId xmlns:a16="http://schemas.microsoft.com/office/drawing/2014/main" id="{D89D0005-0E47-4526-8C78-139569F4244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7794182" y="771919"/>
            <a:ext cx="3934072" cy="3108960"/>
          </a:xfrm>
          <a:prstGeom prst="rect">
            <a:avLst/>
          </a:prstGeom>
        </p:spPr>
      </p:pic>
      <p:pic>
        <p:nvPicPr>
          <p:cNvPr id="13" name="Picture 12">
            <a:extLst>
              <a:ext uri="{FF2B5EF4-FFF2-40B4-BE49-F238E27FC236}">
                <a16:creationId xmlns:a16="http://schemas.microsoft.com/office/drawing/2014/main" id="{6456CA29-734C-4E2C-9EE2-408497DD8C3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400000">
            <a:off x="247228" y="768073"/>
            <a:ext cx="3903519" cy="3105150"/>
          </a:xfrm>
          <a:prstGeom prst="rect">
            <a:avLst/>
          </a:prstGeom>
        </p:spPr>
      </p:pic>
    </p:spTree>
    <p:extLst>
      <p:ext uri="{BB962C8B-B14F-4D97-AF65-F5344CB8AC3E}">
        <p14:creationId xmlns:p14="http://schemas.microsoft.com/office/powerpoint/2010/main" val="357677644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Picture 10" descr="Picture 10"/>
          <p:cNvPicPr>
            <a:picLocks noChangeAspect="1"/>
          </p:cNvPicPr>
          <p:nvPr>
            <p:custDataLst>
              <p:tags r:id="rId1"/>
            </p:custDataLst>
          </p:nvPr>
        </p:nvPicPr>
        <p:blipFill>
          <a:blip r:embed="rId13" cstate="email">
            <a:extLst>
              <a:ext uri="{28A0092B-C50C-407E-A947-70E740481C1C}">
                <a14:useLocalDpi xmlns:a14="http://schemas.microsoft.com/office/drawing/2010/main"/>
              </a:ext>
            </a:extLst>
          </a:blip>
          <a:stretch>
            <a:fillRect/>
          </a:stretch>
        </p:blipFill>
        <p:spPr>
          <a:xfrm>
            <a:off x="0" y="0"/>
            <a:ext cx="12193200" cy="6858676"/>
          </a:xfrm>
          <a:prstGeom prst="rect">
            <a:avLst/>
          </a:prstGeom>
          <a:ln w="12700">
            <a:miter lim="400000"/>
          </a:ln>
        </p:spPr>
      </p:pic>
      <p:sp>
        <p:nvSpPr>
          <p:cNvPr id="336" name="TextBox 4"/>
          <p:cNvSpPr txBox="1"/>
          <p:nvPr>
            <p:custDataLst>
              <p:tags r:id="rId2"/>
            </p:custDataLst>
          </p:nvPr>
        </p:nvSpPr>
        <p:spPr>
          <a:xfrm>
            <a:off x="352909" y="101614"/>
            <a:ext cx="11497669" cy="97872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200">
                <a:solidFill>
                  <a:srgbClr val="FFFFFF"/>
                </a:solidFill>
                <a:latin typeface="Verlag Light"/>
                <a:ea typeface="Verlag Light"/>
                <a:cs typeface="Verlag Light"/>
                <a:sym typeface="Verlag Light"/>
              </a:defRPr>
            </a:lvl1pPr>
          </a:lstStyle>
          <a:p>
            <a:pPr>
              <a:lnSpc>
                <a:spcPct val="90000"/>
              </a:lnSpc>
            </a:pPr>
            <a:r>
              <a:rPr lang="fr-FR" sz="3200" b="0" i="0" strike="noStrike" cap="none" spc="0" baseline="0" dirty="0">
                <a:solidFill>
                  <a:srgbClr val="FFFFFF"/>
                </a:solidFill>
                <a:effectLst/>
                <a:latin typeface="Verlag Light"/>
                <a:ea typeface="Verlag Light"/>
                <a:cs typeface="Verlag Light"/>
              </a:rPr>
              <a:t>Vous avez encore des doutes ? Trouvez le produit qu’il vous faut grâce au questionnaire* sur les soins cutanés </a:t>
            </a:r>
            <a:r>
              <a:rPr lang="fr-FR" sz="3200" b="0" i="0" strike="noStrike" cap="none" spc="0" baseline="0" dirty="0" err="1">
                <a:solidFill>
                  <a:srgbClr val="FFFFFF"/>
                </a:solidFill>
                <a:effectLst/>
                <a:latin typeface="Verlag Light"/>
                <a:ea typeface="Verlag Light"/>
                <a:cs typeface="Verlag Light"/>
              </a:rPr>
              <a:t>LumiSpa</a:t>
            </a:r>
            <a:r>
              <a:rPr lang="fr-FR" sz="3200" b="0" i="0" strike="noStrike" cap="none" spc="0" baseline="0" dirty="0">
                <a:solidFill>
                  <a:srgbClr val="FFFFFF"/>
                </a:solidFill>
                <a:effectLst/>
                <a:latin typeface="Verlag Light"/>
                <a:ea typeface="Verlag Light"/>
                <a:cs typeface="Verlag Light"/>
              </a:rPr>
              <a:t> !</a:t>
            </a:r>
          </a:p>
        </p:txBody>
      </p:sp>
      <p:pic>
        <p:nvPicPr>
          <p:cNvPr id="337" name="short version_with music" descr="short version_with music">
            <a:hlinkClick r:id="" action="ppaction://media"/>
          </p:cNvPr>
          <p:cNvPicPr/>
          <p:nvPr>
            <a:videoFile r:link="rId4"/>
            <p:custDataLst>
              <p:tags r:id="rId5"/>
            </p:custDataLst>
            <p:extLst>
              <p:ext uri="{DAA4B4D4-6D71-4841-9C94-3DE7FCFB9230}">
                <p14:media xmlns:p14="http://schemas.microsoft.com/office/powerpoint/2010/main" r:embed="rId3"/>
              </p:ext>
            </p:extLst>
          </p:nvPr>
        </p:nvPicPr>
        <p:blipFill>
          <a:blip r:embed="rId14"/>
          <a:stretch>
            <a:fillRect/>
          </a:stretch>
        </p:blipFill>
        <p:spPr>
          <a:xfrm>
            <a:off x="3075963" y="1195845"/>
            <a:ext cx="6040074" cy="3180549"/>
          </a:xfrm>
          <a:prstGeom prst="rect">
            <a:avLst/>
          </a:prstGeom>
          <a:ln w="12700">
            <a:miter lim="400000"/>
          </a:ln>
        </p:spPr>
      </p:pic>
      <p:sp>
        <p:nvSpPr>
          <p:cNvPr id="338" name="TextBox 8"/>
          <p:cNvSpPr txBox="1"/>
          <p:nvPr>
            <p:custDataLst>
              <p:tags r:id="rId6"/>
            </p:custDataLst>
          </p:nvPr>
        </p:nvSpPr>
        <p:spPr>
          <a:xfrm>
            <a:off x="335326" y="6126479"/>
            <a:ext cx="3896441" cy="762762"/>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100"/>
            </a:pPr>
            <a:r>
              <a:rPr lang="fr-FR" sz="1100" b="0" i="0" strike="noStrike" cap="none" spc="0" baseline="0">
                <a:solidFill>
                  <a:srgbClr val="000000"/>
                </a:solidFill>
                <a:effectLst/>
                <a:latin typeface="Calibri"/>
                <a:ea typeface="Calibri"/>
                <a:cs typeface="Calibri"/>
              </a:rPr>
              <a:t>*Version anglaise ici : </a:t>
            </a:r>
            <a:r>
              <a:rPr lang="fr-FR" sz="1100" b="0" i="0" u="sng" strike="noStrike" cap="none" spc="0" baseline="0">
                <a:solidFill>
                  <a:srgbClr val="0563C1"/>
                </a:solidFill>
                <a:effectLst/>
                <a:uFill>
                  <a:solidFill>
                    <a:srgbClr val="0563C1"/>
                  </a:solidFill>
                </a:uFill>
                <a:latin typeface="Calibri"/>
                <a:ea typeface="Calibri"/>
                <a:cs typeface="Calibri"/>
                <a:hlinkClick r:id="rId15" history="0"/>
              </a:rPr>
              <a:t>https://quiz.lumispafacecare.com/</a:t>
            </a:r>
          </a:p>
          <a:p>
            <a:pPr>
              <a:defRPr sz="1100"/>
            </a:pPr>
            <a:r>
              <a:rPr lang="fr-FR" sz="1100" b="0" i="0" strike="noStrike" cap="none" spc="0" baseline="0">
                <a:solidFill>
                  <a:srgbClr val="000000"/>
                </a:solidFill>
                <a:effectLst/>
                <a:latin typeface="Calibri"/>
                <a:ea typeface="Calibri"/>
                <a:cs typeface="Calibri"/>
              </a:rPr>
              <a:t>*Pour les autres langues, rendez-vous sur : </a:t>
            </a:r>
            <a:r>
              <a:rPr lang="fr-FR" sz="1100" b="0" i="0" u="sng" strike="noStrike" cap="none" spc="0" baseline="0">
                <a:solidFill>
                  <a:srgbClr val="000000"/>
                </a:solidFill>
                <a:effectLst/>
                <a:uFill>
                  <a:solidFill>
                    <a:srgbClr val="000000"/>
                  </a:solidFill>
                </a:uFill>
                <a:latin typeface="Calibri"/>
                <a:ea typeface="Calibri"/>
                <a:cs typeface="Calibri"/>
              </a:rPr>
              <a:t>LumiSpafacecare.com </a:t>
            </a:r>
            <a:r>
              <a:rPr lang="fr-FR" sz="1100" b="0" i="0" strike="noStrike" cap="none" spc="0" baseline="0">
                <a:solidFill>
                  <a:srgbClr val="000000"/>
                </a:solidFill>
                <a:effectLst/>
                <a:latin typeface="Calibri"/>
                <a:ea typeface="Calibri"/>
                <a:cs typeface="Calibri"/>
              </a:rPr>
              <a:t>ou consultez l’annexe pour obtenir le lien direct vers votre langue</a:t>
            </a:r>
          </a:p>
        </p:txBody>
      </p:sp>
      <p:sp>
        <p:nvSpPr>
          <p:cNvPr id="339" name="TextBox 9"/>
          <p:cNvSpPr txBox="1"/>
          <p:nvPr>
            <p:custDataLst>
              <p:tags r:id="rId7"/>
            </p:custDataLst>
          </p:nvPr>
        </p:nvSpPr>
        <p:spPr>
          <a:xfrm>
            <a:off x="4001107" y="4517538"/>
            <a:ext cx="4192982" cy="369332"/>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u="sng">
                <a:solidFill>
                  <a:srgbClr val="FFFFFF"/>
                </a:solidFill>
                <a:latin typeface="Verlag Light"/>
                <a:ea typeface="Verlag Light"/>
                <a:cs typeface="Verlag Light"/>
                <a:sym typeface="Verlag Light"/>
              </a:defRPr>
            </a:lvl1pPr>
          </a:lstStyle>
          <a:p>
            <a:r>
              <a:rPr lang="fr-FR" sz="1800" b="0" i="0" u="sng" strike="noStrike" cap="none" spc="0" baseline="0" dirty="0">
                <a:solidFill>
                  <a:srgbClr val="FFFFFF"/>
                </a:solidFill>
                <a:effectLst/>
                <a:uFill>
                  <a:solidFill>
                    <a:srgbClr val="FFFFFF"/>
                  </a:solidFill>
                </a:uFill>
                <a:latin typeface="Verlag Light"/>
                <a:ea typeface="Verlag Light"/>
                <a:cs typeface="Verlag Light"/>
              </a:rPr>
              <a:t>Visionnez la vidéo pour en savoir plus</a:t>
            </a:r>
          </a:p>
        </p:txBody>
      </p:sp>
      <p:grpSp>
        <p:nvGrpSpPr>
          <p:cNvPr id="342" name="Group"/>
          <p:cNvGrpSpPr/>
          <p:nvPr>
            <p:custDataLst>
              <p:tags r:id="rId8"/>
            </p:custDataLst>
          </p:nvPr>
        </p:nvGrpSpPr>
        <p:grpSpPr>
          <a:xfrm>
            <a:off x="5862066" y="6166866"/>
            <a:ext cx="467867" cy="467868"/>
            <a:chOff x="5110622" y="0"/>
            <a:chExt cx="467866" cy="467866"/>
          </a:xfrm>
          <a:noFill/>
        </p:grpSpPr>
        <p:sp>
          <p:nvSpPr>
            <p:cNvPr id="340" name="Square"/>
            <p:cNvSpPr/>
            <p:nvPr>
              <p:custDataLst>
                <p:tags r:id="rId10"/>
              </p:custDataLst>
            </p:nvPr>
          </p:nvSpPr>
          <p:spPr>
            <a:xfrm>
              <a:off x="5110622" y="0"/>
              <a:ext cx="467867" cy="467867"/>
            </a:xfrm>
            <a:prstGeom prst="rect">
              <a:avLst/>
            </a:prstGeom>
            <a:grp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341" name="14"/>
            <p:cNvSpPr txBox="1"/>
            <p:nvPr>
              <p:custDataLst>
                <p:tags r:id="rId11"/>
              </p:custDataLst>
            </p:nvPr>
          </p:nvSpPr>
          <p:spPr>
            <a:xfrm>
              <a:off x="5172604" y="54862"/>
              <a:ext cx="345847" cy="366124"/>
            </a:xfrm>
            <a:prstGeom prst="rect">
              <a:avLst/>
            </a:prstGeom>
            <a:grp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defRPr>
                  <a:solidFill>
                    <a:srgbClr val="FFFFFF"/>
                  </a:solidFill>
                </a:defRPr>
              </a:lvl1pPr>
            </a:lstStyle>
            <a:p>
              <a:r>
                <a:rPr lang="fr-FR" sz="1800" b="0" i="0" strike="noStrike" cap="none" spc="0" baseline="0">
                  <a:solidFill>
                    <a:srgbClr val="FFFFFF"/>
                  </a:solidFill>
                  <a:effectLst/>
                  <a:latin typeface="Calibri"/>
                  <a:ea typeface="Calibri"/>
                  <a:cs typeface="Calibri"/>
                </a:rPr>
                <a:t>14</a:t>
              </a:r>
            </a:p>
          </p:txBody>
        </p:sp>
      </p:grpSp>
      <p:sp>
        <p:nvSpPr>
          <p:cNvPr id="343" name="5 easy simple questions to help determine the cleanser that best fits your skin type and needs"/>
          <p:cNvSpPr txBox="1"/>
          <p:nvPr>
            <p:custDataLst>
              <p:tags r:id="rId9"/>
            </p:custDataLst>
          </p:nvPr>
        </p:nvSpPr>
        <p:spPr>
          <a:xfrm>
            <a:off x="2247131" y="4983802"/>
            <a:ext cx="7704738" cy="812530"/>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lnSpc>
                <a:spcPct val="90000"/>
              </a:lnSpc>
              <a:spcBef>
                <a:spcPts val="600"/>
              </a:spcBef>
              <a:defRPr sz="2800">
                <a:solidFill>
                  <a:srgbClr val="535353"/>
                </a:solidFill>
                <a:latin typeface="Verlag Light"/>
                <a:ea typeface="Verlag Light"/>
                <a:cs typeface="Verlag Light"/>
                <a:sym typeface="Verlag Light"/>
              </a:defRPr>
            </a:lvl1pPr>
          </a:lstStyle>
          <a:p>
            <a:r>
              <a:rPr lang="fr-FR" sz="2600" b="0" i="0" strike="noStrike" cap="none" spc="0" baseline="0" dirty="0">
                <a:solidFill>
                  <a:srgbClr val="535353"/>
                </a:solidFill>
                <a:effectLst/>
                <a:latin typeface="Verlag Light"/>
                <a:ea typeface="Verlag Light"/>
                <a:cs typeface="Verlag Light"/>
              </a:rPr>
              <a:t>5 questions simples pour déterminer le nettoyant qui répondra le mieux à vos besoins selon votre type de peau.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6"/>
                                        </p:tgtEl>
                                        <p:attrNameLst>
                                          <p:attrName>style.visibility</p:attrName>
                                        </p:attrNameLst>
                                      </p:cBhvr>
                                      <p:to>
                                        <p:strVal val="visible"/>
                                      </p:to>
                                    </p:set>
                                    <p:animEffect transition="in" filter="fade">
                                      <p:cBhvr>
                                        <p:cTn id="7" dur="1000"/>
                                        <p:tgtEl>
                                          <p:spTgt spid="336"/>
                                        </p:tgtEl>
                                      </p:cBhvr>
                                    </p:animEffect>
                                    <p:anim calcmode="lin" valueType="num">
                                      <p:cBhvr>
                                        <p:cTn id="8" dur="1000" fill="hold"/>
                                        <p:tgtEl>
                                          <p:spTgt spid="336"/>
                                        </p:tgtEl>
                                        <p:attrNameLst>
                                          <p:attrName>ppt_x</p:attrName>
                                        </p:attrNameLst>
                                      </p:cBhvr>
                                      <p:tavLst>
                                        <p:tav tm="0">
                                          <p:val>
                                            <p:strVal val="#ppt_x"/>
                                          </p:val>
                                        </p:tav>
                                        <p:tav tm="100000">
                                          <p:val>
                                            <p:strVal val="#ppt_x"/>
                                          </p:val>
                                        </p:tav>
                                      </p:tavLst>
                                    </p:anim>
                                    <p:anim calcmode="lin" valueType="num">
                                      <p:cBhvr>
                                        <p:cTn id="9" dur="1000" fill="hold"/>
                                        <p:tgtEl>
                                          <p:spTgt spid="33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cond evt="onBegin" delay="0">
                          <p:tn val="9"/>
                        </p:cond>
                      </p:stCondLst>
                      <p:childTnLst>
                        <p:par>
                          <p:cTn id="11" fill="hold" nodeType="afterGroup">
                            <p:stCondLst>
                              <p:cond delay="0"/>
                            </p:stCondLst>
                            <p:childTnLst>
                              <p:par>
                                <p:cTn id="12" presetID="1" presetClass="mediacall" presetSubtype="0" fill="hold" nodeType="clickEffect">
                                  <p:stCondLst>
                                    <p:cond delay="0"/>
                                  </p:stCondLst>
                                  <p:childTnLst>
                                    <p:cmd type="call" cmd="playFrom(0.0)">
                                      <p:cBhvr>
                                        <p:cTn id="13" dur="123029" fill="hold"/>
                                        <p:tgtEl>
                                          <p:spTgt spid="337"/>
                                        </p:tgtEl>
                                      </p:cBhvr>
                                    </p:cmd>
                                  </p:childTnLst>
                                </p:cTn>
                              </p:par>
                            </p:childTnLst>
                          </p:cTn>
                        </p:par>
                      </p:childTnLst>
                    </p:cTn>
                  </p:par>
                  <p:par>
                    <p:cTn id="14" fill="hold" nodeType="clickPar">
                      <p:stCondLst>
                        <p:cond delay="indefinite"/>
                        <p:cond evt="onBegin" delay="0">
                          <p:tn val="13"/>
                        </p:cond>
                      </p:stCondLst>
                      <p:childTnLst>
                        <p:par>
                          <p:cTn id="15" fill="hold" nodeType="afterGroup">
                            <p:stCondLst>
                              <p:cond delay="0"/>
                            </p:stCondLst>
                            <p:childTnLst>
                              <p:par>
                                <p:cTn id="16" presetID="3" presetClass="mediacall" presetSubtype="0" fill="hold" nodeType="clickEffect">
                                  <p:stCondLst>
                                    <p:cond delay="0"/>
                                  </p:stCondLst>
                                  <p:childTnLst>
                                    <p:cmd type="call" cmd="stop">
                                      <p:cBhvr>
                                        <p:cTn id="17" dur="1000" fill="hold"/>
                                        <p:tgtEl>
                                          <p:spTgt spid="3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8" fill="hold" display="0">
                  <p:stCondLst>
                    <p:cond delay="indefinite"/>
                  </p:stCondLst>
                </p:cTn>
                <p:tgtEl>
                  <p:spTgt spid="337"/>
                </p:tgtEl>
              </p:cMediaNode>
            </p:video>
          </p:childTnLst>
        </p:cTn>
      </p:par>
    </p:tnLst>
    <p:bldLst>
      <p:bldP spid="3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Rectangle 11"/>
          <p:cNvSpPr/>
          <p:nvPr>
            <p:custDataLst>
              <p:tags r:id="rId1"/>
            </p:custDataLst>
          </p:nvPr>
        </p:nvSpPr>
        <p:spPr>
          <a:xfrm>
            <a:off x="0" y="8389"/>
            <a:ext cx="12192000" cy="6858001"/>
          </a:xfrm>
          <a:prstGeom prst="rect">
            <a:avLst/>
          </a:prstGeom>
          <a:solidFill>
            <a:srgbClr val="92DCCF"/>
          </a:solidFill>
          <a:ln w="12700">
            <a:miter lim="400000"/>
          </a:ln>
        </p:spPr>
        <p:txBody>
          <a:bodyPr lIns="45719" rIns="45719" anchor="ctr"/>
          <a:lstStyle/>
          <a:p>
            <a:pPr algn="ctr">
              <a:defRPr sz="1100">
                <a:solidFill>
                  <a:srgbClr val="FFFFFF"/>
                </a:solidFill>
              </a:defRPr>
            </a:pPr>
            <a:endParaRPr/>
          </a:p>
        </p:txBody>
      </p:sp>
      <p:graphicFrame>
        <p:nvGraphicFramePr>
          <p:cNvPr id="346" name="Table 3"/>
          <p:cNvGraphicFramePr>
            <a:graphicFrameLocks noGrp="1"/>
          </p:cNvGraphicFramePr>
          <p:nvPr>
            <p:custDataLst>
              <p:tags r:id="rId2"/>
            </p:custDataLst>
            <p:extLst>
              <p:ext uri="{D42A27DB-BD31-4B8C-83A1-F6EECF244321}">
                <p14:modId xmlns:p14="http://schemas.microsoft.com/office/powerpoint/2010/main" val="2746770344"/>
              </p:ext>
            </p:extLst>
          </p:nvPr>
        </p:nvGraphicFramePr>
        <p:xfrm>
          <a:off x="841370" y="1134210"/>
          <a:ext cx="10632300" cy="5081169"/>
        </p:xfrm>
        <a:graphic>
          <a:graphicData uri="http://schemas.openxmlformats.org/drawingml/2006/table">
            <a:tbl>
              <a:tblPr firstRow="1">
                <a:tableStyleId>{4C3C2611-4C71-4FC5-86AE-919BDF0F9419}</a:tableStyleId>
              </a:tblPr>
              <a:tblGrid>
                <a:gridCol w="834635">
                  <a:extLst>
                    <a:ext uri="{9D8B030D-6E8A-4147-A177-3AD203B41FA5}">
                      <a16:colId xmlns:a16="http://schemas.microsoft.com/office/drawing/2014/main" val="20000"/>
                    </a:ext>
                  </a:extLst>
                </a:gridCol>
                <a:gridCol w="2611013">
                  <a:extLst>
                    <a:ext uri="{9D8B030D-6E8A-4147-A177-3AD203B41FA5}">
                      <a16:colId xmlns:a16="http://schemas.microsoft.com/office/drawing/2014/main" val="20001"/>
                    </a:ext>
                  </a:extLst>
                </a:gridCol>
                <a:gridCol w="2862279">
                  <a:extLst>
                    <a:ext uri="{9D8B030D-6E8A-4147-A177-3AD203B41FA5}">
                      <a16:colId xmlns:a16="http://schemas.microsoft.com/office/drawing/2014/main" val="20002"/>
                    </a:ext>
                  </a:extLst>
                </a:gridCol>
                <a:gridCol w="2452163">
                  <a:extLst>
                    <a:ext uri="{9D8B030D-6E8A-4147-A177-3AD203B41FA5}">
                      <a16:colId xmlns:a16="http://schemas.microsoft.com/office/drawing/2014/main" val="20003"/>
                    </a:ext>
                  </a:extLst>
                </a:gridCol>
                <a:gridCol w="1872210">
                  <a:extLst>
                    <a:ext uri="{9D8B030D-6E8A-4147-A177-3AD203B41FA5}">
                      <a16:colId xmlns:a16="http://schemas.microsoft.com/office/drawing/2014/main" val="20004"/>
                    </a:ext>
                  </a:extLst>
                </a:gridCol>
              </a:tblGrid>
              <a:tr h="708950">
                <a:tc>
                  <a:txBody>
                    <a:bodyPr/>
                    <a:lstStyle/>
                    <a:p>
                      <a:pPr algn="l">
                        <a:defRPr sz="1600" b="0">
                          <a:solidFill>
                            <a:srgbClr val="92DCCF"/>
                          </a:solidFill>
                          <a:latin typeface="Verlag Light"/>
                          <a:ea typeface="Verlag Light"/>
                          <a:cs typeface="Verlag Light"/>
                          <a:sym typeface="Verlag Light"/>
                        </a:defRPr>
                      </a:pPr>
                      <a:endParaRPr dirty="0"/>
                    </a:p>
                  </a:txBody>
                  <a:tcPr marL="45720" marR="45720" horzOverflow="overflow">
                    <a:lnL w="12700">
                      <a:miter lim="400000"/>
                    </a:lnL>
                    <a:lnR w="12700">
                      <a:miter lim="400000"/>
                    </a:lnR>
                    <a:lnT w="12700">
                      <a:solidFill>
                        <a:schemeClr val="accent3"/>
                      </a:solidFill>
                    </a:lnT>
                    <a:lnB w="12700">
                      <a:solidFill>
                        <a:schemeClr val="accent3"/>
                      </a:solidFill>
                    </a:lnB>
                    <a:solidFill>
                      <a:srgbClr val="FFFFFF"/>
                    </a:solidFill>
                  </a:tcPr>
                </a:tc>
                <a:tc>
                  <a:txBody>
                    <a:bodyPr/>
                    <a:lstStyle/>
                    <a:p>
                      <a:pPr algn="ctr">
                        <a:defRPr sz="1800" b="0">
                          <a:solidFill>
                            <a:srgbClr val="000000"/>
                          </a:solidFill>
                        </a:defRPr>
                      </a:pPr>
                      <a:r>
                        <a:rPr lang="fr-FR" sz="1400" b="1" i="0" strike="noStrike" cap="none" spc="0" baseline="0">
                          <a:solidFill>
                            <a:srgbClr val="92DCCF"/>
                          </a:solidFill>
                          <a:effectLst/>
                          <a:latin typeface="Verlag"/>
                          <a:ea typeface="Verlag"/>
                          <a:cs typeface="Verlag"/>
                        </a:rPr>
                        <a:t>Nettoyant</a:t>
                      </a:r>
                    </a:p>
                  </a:txBody>
                  <a:tcPr marL="45720" marR="45720" anchor="ctr" horzOverflow="overflow">
                    <a:lnL w="12700">
                      <a:miter lim="400000"/>
                    </a:lnL>
                    <a:lnR w="12700">
                      <a:miter lim="400000"/>
                    </a:lnR>
                    <a:lnT w="12700">
                      <a:solidFill>
                        <a:schemeClr val="accent3"/>
                      </a:solidFill>
                    </a:lnT>
                    <a:lnB w="12700">
                      <a:solidFill>
                        <a:schemeClr val="accent3"/>
                      </a:solidFill>
                    </a:lnB>
                    <a:solidFill>
                      <a:srgbClr val="FFFFFF"/>
                    </a:solidFill>
                  </a:tcPr>
                </a:tc>
                <a:tc>
                  <a:txBody>
                    <a:bodyPr/>
                    <a:lstStyle/>
                    <a:p>
                      <a:pPr algn="ctr">
                        <a:defRPr sz="1800" b="0">
                          <a:solidFill>
                            <a:srgbClr val="000000"/>
                          </a:solidFill>
                        </a:defRPr>
                      </a:pPr>
                      <a:r>
                        <a:rPr lang="fr-FR" sz="1300" b="1" i="0" strike="noStrike" cap="none" spc="0" baseline="0" dirty="0">
                          <a:solidFill>
                            <a:srgbClr val="92DCCF"/>
                          </a:solidFill>
                          <a:effectLst/>
                          <a:latin typeface="Verlag"/>
                          <a:ea typeface="Verlag"/>
                          <a:cs typeface="Verlag"/>
                        </a:rPr>
                        <a:t>Nettoyant et tonifiant</a:t>
                      </a:r>
                      <a:r>
                        <a:rPr sz="1300" dirty="0"/>
                        <a:t>
</a:t>
                      </a:r>
                      <a:r>
                        <a:rPr lang="fr-FR" sz="1300" b="1" i="0" strike="noStrike" cap="none" spc="0" baseline="0" dirty="0">
                          <a:solidFill>
                            <a:srgbClr val="92DCCF"/>
                          </a:solidFill>
                          <a:effectLst/>
                          <a:latin typeface="Verlag"/>
                          <a:ea typeface="Verlag"/>
                          <a:cs typeface="Verlag"/>
                        </a:rPr>
                        <a:t>cible les SVA*</a:t>
                      </a:r>
                    </a:p>
                  </a:txBody>
                  <a:tcPr marL="45720" marR="45720" anchor="ctr" horzOverflow="overflow">
                    <a:lnL w="12700">
                      <a:miter lim="400000"/>
                    </a:lnL>
                    <a:lnR w="12700">
                      <a:miter lim="400000"/>
                    </a:lnR>
                    <a:lnT w="12700">
                      <a:solidFill>
                        <a:schemeClr val="accent3"/>
                      </a:solidFill>
                    </a:lnT>
                    <a:lnB w="12700">
                      <a:solidFill>
                        <a:schemeClr val="accent3"/>
                      </a:solidFill>
                    </a:lnB>
                    <a:solidFill>
                      <a:srgbClr val="FFFFFF"/>
                    </a:solidFill>
                  </a:tcPr>
                </a:tc>
                <a:tc>
                  <a:txBody>
                    <a:bodyPr/>
                    <a:lstStyle/>
                    <a:p>
                      <a:pPr algn="ctr">
                        <a:defRPr sz="1800" b="0">
                          <a:solidFill>
                            <a:srgbClr val="000000"/>
                          </a:solidFill>
                        </a:defRPr>
                      </a:pPr>
                      <a:r>
                        <a:rPr lang="fr-FR" sz="1300" b="1" i="0" u="sng" strike="noStrike" cap="none" spc="0" baseline="0">
                          <a:solidFill>
                            <a:srgbClr val="595959"/>
                          </a:solidFill>
                          <a:effectLst/>
                          <a:uFill>
                            <a:solidFill>
                              <a:srgbClr val="595959"/>
                            </a:solidFill>
                          </a:uFill>
                          <a:latin typeface="Verlag"/>
                          <a:ea typeface="Verlag"/>
                          <a:cs typeface="Verlag"/>
                        </a:rPr>
                        <a:t>Nettoyant en profondeur et plus encore </a:t>
                      </a:r>
                      <a:r>
                        <a:rPr sz="1300"/>
                        <a:t>
</a:t>
                      </a:r>
                      <a:r>
                        <a:rPr lang="fr-FR" sz="1300" b="1" i="0" u="sng" strike="noStrike" cap="none" spc="0" baseline="0">
                          <a:solidFill>
                            <a:srgbClr val="595959"/>
                          </a:solidFill>
                          <a:effectLst/>
                          <a:uFill>
                            <a:solidFill>
                              <a:srgbClr val="595959"/>
                            </a:solidFill>
                          </a:uFill>
                          <a:latin typeface="Verlag"/>
                          <a:ea typeface="Verlag"/>
                          <a:cs typeface="Verlag"/>
                        </a:rPr>
                        <a:t>(avec des propriétés AA)**</a:t>
                      </a:r>
                    </a:p>
                  </a:txBody>
                  <a:tcPr marL="45720" marR="45720" anchor="ctr" horzOverflow="overflow">
                    <a:lnL w="12700">
                      <a:miter lim="400000"/>
                    </a:lnL>
                    <a:lnR w="12700">
                      <a:miter lim="400000"/>
                    </a:lnR>
                    <a:lnT w="12700">
                      <a:solidFill>
                        <a:schemeClr val="accent3"/>
                      </a:solidFill>
                    </a:lnT>
                    <a:lnB w="12700">
                      <a:solidFill>
                        <a:schemeClr val="accent3"/>
                      </a:solidFill>
                    </a:lnB>
                    <a:solidFill>
                      <a:srgbClr val="FFFFFF"/>
                    </a:solidFill>
                  </a:tcPr>
                </a:tc>
                <a:tc>
                  <a:txBody>
                    <a:bodyPr/>
                    <a:lstStyle/>
                    <a:p>
                      <a:pPr algn="ctr">
                        <a:defRPr sz="1800" b="0">
                          <a:solidFill>
                            <a:srgbClr val="000000"/>
                          </a:solidFill>
                        </a:defRPr>
                      </a:pPr>
                      <a:r>
                        <a:rPr lang="fr-FR" sz="1400" b="1" i="0" u="sng" strike="noStrike" cap="none" spc="0" baseline="0">
                          <a:solidFill>
                            <a:srgbClr val="595959"/>
                          </a:solidFill>
                          <a:effectLst/>
                          <a:uFill>
                            <a:solidFill>
                              <a:srgbClr val="595959"/>
                            </a:solidFill>
                          </a:uFill>
                          <a:latin typeface="Verlag"/>
                          <a:ea typeface="Verlag"/>
                          <a:cs typeface="Verlag"/>
                        </a:rPr>
                        <a:t>Nettoyant et AA</a:t>
                      </a:r>
                    </a:p>
                  </a:txBody>
                  <a:tcPr marL="45720" marR="45720" anchor="ctr" horzOverflow="overflow">
                    <a:lnL w="12700">
                      <a:miter lim="400000"/>
                    </a:lnL>
                    <a:lnR w="12700">
                      <a:miter lim="400000"/>
                    </a:lnR>
                    <a:lnT w="12700">
                      <a:solidFill>
                        <a:schemeClr val="accent3"/>
                      </a:solidFill>
                    </a:lnT>
                    <a:lnB w="12700">
                      <a:solidFill>
                        <a:schemeClr val="accent3"/>
                      </a:solidFill>
                    </a:lnB>
                    <a:solidFill>
                      <a:srgbClr val="FFFFFF"/>
                    </a:solidFill>
                  </a:tcPr>
                </a:tc>
                <a:extLst>
                  <a:ext uri="{0D108BD9-81ED-4DB2-BD59-A6C34878D82A}">
                    <a16:rowId xmlns:a16="http://schemas.microsoft.com/office/drawing/2014/main" val="10000"/>
                  </a:ext>
                </a:extLst>
              </a:tr>
              <a:tr h="1250075">
                <a:tc>
                  <a:txBody>
                    <a:bodyPr/>
                    <a:lstStyle/>
                    <a:p>
                      <a:pPr algn="l">
                        <a:defRPr>
                          <a:latin typeface="Verlag Light"/>
                          <a:ea typeface="Verlag Light"/>
                          <a:cs typeface="Verlag Light"/>
                          <a:sym typeface="Verlag Light"/>
                        </a:defRPr>
                      </a:pPr>
                      <a:r>
                        <a:rPr lang="fr-FR" sz="1200" b="0" i="0" strike="noStrike" cap="none" spc="0" baseline="0">
                          <a:solidFill>
                            <a:srgbClr val="000000"/>
                          </a:solidFill>
                          <a:effectLst/>
                          <a:latin typeface="Verlag Light"/>
                          <a:ea typeface="Verlag Light"/>
                          <a:cs typeface="Verlag Light"/>
                        </a:rPr>
                        <a:t>Mousse </a:t>
                      </a:r>
                    </a:p>
                    <a:p>
                      <a:pPr algn="ctr">
                        <a:defRPr>
                          <a:solidFill>
                            <a:srgbClr val="002060"/>
                          </a:solidFill>
                          <a:latin typeface="Verlag Light"/>
                          <a:ea typeface="Verlag Light"/>
                          <a:cs typeface="Verlag Light"/>
                          <a:sym typeface="Verlag Light"/>
                        </a:defRPr>
                      </a:pPr>
                      <a:endParaRPr/>
                    </a:p>
                  </a:txBody>
                  <a:tcPr marL="45720" marR="45720" anchor="ctr" horzOverflow="overflow">
                    <a:lnL w="12700">
                      <a:miter lim="400000"/>
                    </a:lnL>
                    <a:lnR w="12700">
                      <a:miter lim="400000"/>
                    </a:lnR>
                    <a:lnT w="12700">
                      <a:solidFill>
                        <a:schemeClr val="accent3"/>
                      </a:solidFill>
                    </a:lnT>
                    <a:lnB w="12700">
                      <a:miter lim="400000"/>
                    </a:lnB>
                    <a:solidFill>
                      <a:srgbClr val="FFFFFF"/>
                    </a:solidFill>
                  </a:tcPr>
                </a:tc>
                <a:tc>
                  <a:txBody>
                    <a:bodyPr/>
                    <a:lstStyle/>
                    <a:p>
                      <a:pPr algn="l">
                        <a:defRPr b="1">
                          <a:solidFill>
                            <a:srgbClr val="535353"/>
                          </a:solidFill>
                          <a:latin typeface="Verlag"/>
                          <a:ea typeface="Verlag"/>
                          <a:cs typeface="Verlag"/>
                          <a:sym typeface="Verlag"/>
                        </a:defRPr>
                      </a:pPr>
                      <a:r>
                        <a:rPr lang="fr-FR" sz="1200" b="1" i="0" strike="noStrike" cap="none" spc="0" baseline="0" dirty="0" err="1">
                          <a:solidFill>
                            <a:srgbClr val="535353"/>
                          </a:solidFill>
                          <a:effectLst/>
                          <a:latin typeface="Verlag"/>
                          <a:ea typeface="Verlag"/>
                          <a:cs typeface="Verlag"/>
                        </a:rPr>
                        <a:t>Clear</a:t>
                      </a:r>
                      <a:r>
                        <a:rPr lang="fr-FR" sz="1200" b="1" i="0" strike="noStrike" cap="none" spc="0" baseline="0" dirty="0">
                          <a:solidFill>
                            <a:srgbClr val="535353"/>
                          </a:solidFill>
                          <a:effectLst/>
                          <a:latin typeface="Verlag"/>
                          <a:ea typeface="Verlag"/>
                          <a:cs typeface="Verlag"/>
                        </a:rPr>
                        <a:t> Action</a:t>
                      </a:r>
                      <a:r>
                        <a:rPr lang="fr-FR" sz="1200" b="1" i="0" strike="noStrike" cap="none" spc="0" baseline="30000" dirty="0">
                          <a:solidFill>
                            <a:srgbClr val="535353"/>
                          </a:solidFill>
                          <a:effectLst/>
                          <a:latin typeface="Verlag"/>
                          <a:ea typeface="Verlag"/>
                          <a:cs typeface="Verlag"/>
                        </a:rPr>
                        <a:t>®</a:t>
                      </a:r>
                      <a:r>
                        <a:rPr lang="fr-FR" sz="1200" b="1" i="0" strike="noStrike" cap="none" spc="0" baseline="0" dirty="0">
                          <a:solidFill>
                            <a:srgbClr val="535353"/>
                          </a:solidFill>
                          <a:effectLst/>
                          <a:latin typeface="Verlag"/>
                          <a:ea typeface="Verlag"/>
                          <a:cs typeface="Verlag"/>
                        </a:rPr>
                        <a:t> </a:t>
                      </a:r>
                      <a:r>
                        <a:rPr lang="fr-FR" sz="1200" b="1" i="0" strike="noStrike" cap="none" spc="0" baseline="0" dirty="0" err="1">
                          <a:solidFill>
                            <a:srgbClr val="535353"/>
                          </a:solidFill>
                          <a:effectLst/>
                          <a:latin typeface="Verlag"/>
                          <a:ea typeface="Verlag"/>
                          <a:cs typeface="Verlag"/>
                        </a:rPr>
                        <a:t>Foaming</a:t>
                      </a:r>
                      <a:r>
                        <a:rPr lang="fr-FR" sz="1200" b="1" i="0" strike="noStrike" cap="none" spc="0" baseline="0" dirty="0">
                          <a:solidFill>
                            <a:srgbClr val="535353"/>
                          </a:solidFill>
                          <a:effectLst/>
                          <a:latin typeface="Verlag"/>
                          <a:ea typeface="Verlag"/>
                          <a:cs typeface="Verlag"/>
                        </a:rPr>
                        <a:t> </a:t>
                      </a:r>
                      <a:r>
                        <a:rPr lang="fr-FR" sz="1200" b="1" i="0" strike="noStrike" cap="none" spc="0" baseline="0" dirty="0" err="1">
                          <a:solidFill>
                            <a:srgbClr val="535353"/>
                          </a:solidFill>
                          <a:effectLst/>
                          <a:latin typeface="Verlag"/>
                          <a:ea typeface="Verlag"/>
                          <a:cs typeface="Verlag"/>
                        </a:rPr>
                        <a:t>Cleanser</a:t>
                      </a:r>
                      <a:r>
                        <a:rPr lang="fr-FR" sz="1200" b="1" i="0" strike="noStrike" cap="none" spc="0" baseline="0" dirty="0">
                          <a:solidFill>
                            <a:srgbClr val="535353"/>
                          </a:solidFill>
                          <a:effectLst/>
                          <a:latin typeface="Verlag"/>
                          <a:ea typeface="Verlag"/>
                          <a:cs typeface="Verlag"/>
                        </a:rPr>
                        <a:t> </a:t>
                      </a: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Exfolie les pores</a:t>
                      </a: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Pour les peaux réactives/grasses</a:t>
                      </a: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Non recommandé pour une </a:t>
                      </a:r>
                      <a:br>
                        <a:rPr lang="fr-FR" sz="1100" b="0" i="0" strike="noStrike" cap="none" spc="0" baseline="0" dirty="0">
                          <a:solidFill>
                            <a:srgbClr val="535353"/>
                          </a:solidFill>
                          <a:effectLst/>
                          <a:latin typeface="Verlag Light"/>
                          <a:ea typeface="Verlag Light"/>
                          <a:cs typeface="Verlag Light"/>
                        </a:rPr>
                      </a:br>
                      <a:r>
                        <a:rPr lang="fr-FR" sz="1100" b="0" i="0" strike="noStrike" cap="none" spc="0" baseline="0" dirty="0">
                          <a:solidFill>
                            <a:srgbClr val="535353"/>
                          </a:solidFill>
                          <a:effectLst/>
                          <a:latin typeface="Verlag Light"/>
                          <a:ea typeface="Verlag Light"/>
                          <a:cs typeface="Verlag Light"/>
                        </a:rPr>
                        <a:t>utilisation sur du maquillage</a:t>
                      </a: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Appliquer à la main</a:t>
                      </a:r>
                    </a:p>
                  </a:txBody>
                  <a:tcPr marL="45720" marR="45720" horzOverflow="overflow">
                    <a:lnL w="12700">
                      <a:miter lim="400000"/>
                    </a:lnL>
                    <a:lnR w="12700">
                      <a:miter lim="400000"/>
                    </a:lnR>
                    <a:lnT w="12700">
                      <a:solidFill>
                        <a:schemeClr val="accent3"/>
                      </a:solidFill>
                    </a:lnT>
                    <a:lnB w="12700">
                      <a:miter lim="400000"/>
                    </a:lnB>
                    <a:solidFill>
                      <a:srgbClr val="FFFFFF"/>
                    </a:solidFill>
                  </a:tcPr>
                </a:tc>
                <a:tc>
                  <a:txBody>
                    <a:bodyPr/>
                    <a:lstStyle/>
                    <a:p>
                      <a:pPr algn="l">
                        <a:defRPr b="1">
                          <a:solidFill>
                            <a:srgbClr val="535353"/>
                          </a:solidFill>
                          <a:latin typeface="Verlag"/>
                          <a:ea typeface="Verlag"/>
                          <a:cs typeface="Verlag"/>
                          <a:sym typeface="Verlag"/>
                        </a:defRPr>
                      </a:pPr>
                      <a:r>
                        <a:rPr lang="fr-FR" sz="1200" b="1" i="0" strike="noStrike" cap="none" spc="0" baseline="0" dirty="0" err="1">
                          <a:solidFill>
                            <a:srgbClr val="535353"/>
                          </a:solidFill>
                          <a:effectLst/>
                          <a:latin typeface="Verlag"/>
                          <a:ea typeface="Verlag"/>
                          <a:cs typeface="Verlag"/>
                        </a:rPr>
                        <a:t>ageLOC</a:t>
                      </a:r>
                      <a:r>
                        <a:rPr lang="fr-FR" sz="1200" b="1" i="0" strike="noStrike" cap="none" spc="0" baseline="0" dirty="0">
                          <a:solidFill>
                            <a:srgbClr val="535353"/>
                          </a:solidFill>
                          <a:effectLst/>
                          <a:latin typeface="Verlag"/>
                          <a:ea typeface="Verlag"/>
                          <a:cs typeface="Verlag"/>
                        </a:rPr>
                        <a:t> </a:t>
                      </a:r>
                      <a:r>
                        <a:rPr lang="fr-FR" sz="1200" b="1" i="0" strike="noStrike" cap="none" spc="0" baseline="0" dirty="0" err="1">
                          <a:solidFill>
                            <a:srgbClr val="535353"/>
                          </a:solidFill>
                          <a:effectLst/>
                          <a:latin typeface="Verlag"/>
                          <a:ea typeface="Verlag"/>
                          <a:cs typeface="Verlag"/>
                        </a:rPr>
                        <a:t>Gentle</a:t>
                      </a:r>
                      <a:r>
                        <a:rPr lang="fr-FR" sz="1200" b="1" i="0" strike="noStrike" cap="none" spc="0" baseline="0" dirty="0">
                          <a:solidFill>
                            <a:srgbClr val="535353"/>
                          </a:solidFill>
                          <a:effectLst/>
                          <a:latin typeface="Verlag"/>
                          <a:ea typeface="Verlag"/>
                          <a:cs typeface="Verlag"/>
                        </a:rPr>
                        <a:t> </a:t>
                      </a:r>
                      <a:r>
                        <a:rPr lang="fr-FR" sz="1200" b="1" i="0" strike="noStrike" cap="none" spc="0" baseline="0" dirty="0" err="1">
                          <a:solidFill>
                            <a:srgbClr val="535353"/>
                          </a:solidFill>
                          <a:effectLst/>
                          <a:latin typeface="Verlag"/>
                          <a:ea typeface="Verlag"/>
                          <a:cs typeface="Verlag"/>
                        </a:rPr>
                        <a:t>Cleanse</a:t>
                      </a:r>
                      <a:r>
                        <a:rPr lang="fr-FR" sz="1200" b="1" i="0" strike="noStrike" cap="none" spc="0" baseline="0" dirty="0">
                          <a:solidFill>
                            <a:srgbClr val="535353"/>
                          </a:solidFill>
                          <a:effectLst/>
                          <a:latin typeface="Verlag"/>
                          <a:ea typeface="Verlag"/>
                          <a:cs typeface="Verlag"/>
                        </a:rPr>
                        <a:t> &amp; </a:t>
                      </a:r>
                      <a:r>
                        <a:rPr lang="fr-FR" sz="1200" b="1" i="0" strike="noStrike" cap="none" spc="0" baseline="0" dirty="0" err="1">
                          <a:solidFill>
                            <a:srgbClr val="535353"/>
                          </a:solidFill>
                          <a:effectLst/>
                          <a:latin typeface="Verlag"/>
                          <a:ea typeface="Verlag"/>
                          <a:cs typeface="Verlag"/>
                        </a:rPr>
                        <a:t>Tone</a:t>
                      </a:r>
                      <a:endParaRPr lang="fr-FR" sz="1200" b="1" i="0" strike="noStrike" cap="none" spc="0" baseline="0" dirty="0">
                        <a:solidFill>
                          <a:srgbClr val="535353"/>
                        </a:solidFill>
                        <a:effectLst/>
                        <a:latin typeface="Verlag"/>
                        <a:ea typeface="Verlag"/>
                        <a:cs typeface="Verlag"/>
                      </a:endParaRP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Nettoie </a:t>
                      </a: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Cible les sources du vieillissement</a:t>
                      </a: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1 produit pour tous les types de peau</a:t>
                      </a: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Non recommandé pour une </a:t>
                      </a:r>
                      <a:br>
                        <a:rPr lang="fr-FR" sz="1100" b="0" i="0" strike="noStrike" cap="none" spc="0" baseline="0" dirty="0">
                          <a:solidFill>
                            <a:srgbClr val="535353"/>
                          </a:solidFill>
                          <a:effectLst/>
                          <a:latin typeface="Verlag Light"/>
                          <a:ea typeface="Verlag Light"/>
                          <a:cs typeface="Verlag Light"/>
                        </a:rPr>
                      </a:br>
                      <a:r>
                        <a:rPr lang="fr-FR" sz="1100" b="0" i="0" strike="noStrike" cap="none" spc="0" baseline="0" dirty="0">
                          <a:solidFill>
                            <a:srgbClr val="535353"/>
                          </a:solidFill>
                          <a:effectLst/>
                          <a:latin typeface="Verlag Light"/>
                          <a:ea typeface="Verlag Light"/>
                          <a:cs typeface="Verlag Light"/>
                        </a:rPr>
                        <a:t>utilisation sur du maquillage</a:t>
                      </a: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Appliquer à la main</a:t>
                      </a:r>
                    </a:p>
                  </a:txBody>
                  <a:tcPr marL="45720" marR="45720" horzOverflow="overflow">
                    <a:lnL w="12700">
                      <a:miter lim="400000"/>
                    </a:lnL>
                    <a:lnR w="12700">
                      <a:miter lim="400000"/>
                    </a:lnR>
                    <a:lnT w="12700">
                      <a:solidFill>
                        <a:schemeClr val="accent3"/>
                      </a:solidFill>
                    </a:lnT>
                    <a:lnB w="12700">
                      <a:miter lim="400000"/>
                    </a:lnB>
                    <a:solidFill>
                      <a:srgbClr val="FFFFFF"/>
                    </a:solidFill>
                  </a:tcPr>
                </a:tc>
                <a:tc>
                  <a:txBody>
                    <a:bodyPr/>
                    <a:lstStyle/>
                    <a:p>
                      <a:pPr algn="l">
                        <a:defRPr sz="1400">
                          <a:solidFill>
                            <a:srgbClr val="002060"/>
                          </a:solidFill>
                          <a:latin typeface="Verlag Light"/>
                          <a:ea typeface="Verlag Light"/>
                          <a:cs typeface="Verlag Light"/>
                          <a:sym typeface="Verlag Light"/>
                        </a:defRPr>
                      </a:pPr>
                      <a:endParaRPr/>
                    </a:p>
                  </a:txBody>
                  <a:tcPr marL="45720" marR="45720" horzOverflow="overflow">
                    <a:lnL w="12700">
                      <a:miter lim="400000"/>
                    </a:lnL>
                    <a:lnR w="12700">
                      <a:miter lim="400000"/>
                    </a:lnR>
                    <a:lnT w="12700">
                      <a:solidFill>
                        <a:schemeClr val="accent3"/>
                      </a:solidFill>
                    </a:lnT>
                    <a:lnB w="12700">
                      <a:miter lim="400000"/>
                    </a:lnB>
                    <a:solidFill>
                      <a:srgbClr val="FFFFFF"/>
                    </a:solidFill>
                  </a:tcPr>
                </a:tc>
                <a:tc>
                  <a:txBody>
                    <a:bodyPr/>
                    <a:lstStyle/>
                    <a:p>
                      <a:pPr algn="l">
                        <a:defRPr sz="1400">
                          <a:solidFill>
                            <a:srgbClr val="002060"/>
                          </a:solidFill>
                          <a:latin typeface="Verlag Light"/>
                          <a:ea typeface="Verlag Light"/>
                          <a:cs typeface="Verlag Light"/>
                          <a:sym typeface="Verlag Light"/>
                        </a:defRPr>
                      </a:pPr>
                      <a:endParaRPr/>
                    </a:p>
                  </a:txBody>
                  <a:tcPr marL="45720" marR="45720" horzOverflow="overflow">
                    <a:lnL w="12700">
                      <a:miter lim="400000"/>
                    </a:lnL>
                    <a:lnR w="12700">
                      <a:miter lim="400000"/>
                    </a:lnR>
                    <a:lnT w="12700">
                      <a:solidFill>
                        <a:schemeClr val="accent3"/>
                      </a:solidFill>
                    </a:lnT>
                    <a:lnB w="12700">
                      <a:miter lim="400000"/>
                    </a:lnB>
                    <a:solidFill>
                      <a:srgbClr val="FFFFFF"/>
                    </a:solidFill>
                  </a:tcPr>
                </a:tc>
                <a:extLst>
                  <a:ext uri="{0D108BD9-81ED-4DB2-BD59-A6C34878D82A}">
                    <a16:rowId xmlns:a16="http://schemas.microsoft.com/office/drawing/2014/main" val="10001"/>
                  </a:ext>
                </a:extLst>
              </a:tr>
              <a:tr h="1375362">
                <a:tc>
                  <a:txBody>
                    <a:bodyPr/>
                    <a:lstStyle/>
                    <a:p>
                      <a:pPr algn="l">
                        <a:defRPr sz="1800"/>
                      </a:pPr>
                      <a:r>
                        <a:rPr lang="fr-FR" sz="1200" b="0" i="0" strike="noStrike" cap="none" spc="0" baseline="0">
                          <a:solidFill>
                            <a:srgbClr val="002060"/>
                          </a:solidFill>
                          <a:effectLst/>
                          <a:latin typeface="Verlag Light"/>
                          <a:ea typeface="Verlag Light"/>
                          <a:cs typeface="Verlag Light"/>
                        </a:rPr>
                        <a:t>Gel moussant</a:t>
                      </a:r>
                    </a:p>
                  </a:txBody>
                  <a:tcPr marL="45720" marR="45720" anchor="ctr" horzOverflow="overflow">
                    <a:lnL w="12700">
                      <a:miter lim="400000"/>
                    </a:lnL>
                    <a:lnR w="12700">
                      <a:miter lim="400000"/>
                    </a:lnR>
                    <a:lnT w="12700">
                      <a:miter lim="400000"/>
                    </a:lnT>
                    <a:lnB w="12700">
                      <a:miter lim="400000"/>
                    </a:lnB>
                    <a:solidFill>
                      <a:srgbClr val="FFFFFF"/>
                    </a:solidFill>
                  </a:tcPr>
                </a:tc>
                <a:tc>
                  <a:txBody>
                    <a:bodyPr/>
                    <a:lstStyle/>
                    <a:p>
                      <a:pPr algn="l">
                        <a:defRPr b="1">
                          <a:solidFill>
                            <a:srgbClr val="535353"/>
                          </a:solidFill>
                          <a:latin typeface="Verlag"/>
                          <a:ea typeface="Verlag"/>
                          <a:cs typeface="Verlag"/>
                          <a:sym typeface="Verlag"/>
                        </a:defRPr>
                      </a:pPr>
                      <a:r>
                        <a:rPr lang="fr-FR" sz="1200" b="1" i="0" strike="noStrike" cap="none" spc="0" baseline="0" dirty="0">
                          <a:solidFill>
                            <a:srgbClr val="535353"/>
                          </a:solidFill>
                          <a:effectLst/>
                          <a:latin typeface="Verlag"/>
                          <a:ea typeface="Verlag"/>
                          <a:cs typeface="Verlag"/>
                        </a:rPr>
                        <a:t>Pure </a:t>
                      </a:r>
                      <a:r>
                        <a:rPr lang="fr-FR" sz="1200" b="1" i="0" strike="noStrike" cap="none" spc="0" baseline="0" dirty="0" err="1">
                          <a:solidFill>
                            <a:srgbClr val="535353"/>
                          </a:solidFill>
                          <a:effectLst/>
                          <a:latin typeface="Verlag"/>
                          <a:ea typeface="Verlag"/>
                          <a:cs typeface="Verlag"/>
                        </a:rPr>
                        <a:t>Cleansing</a:t>
                      </a:r>
                      <a:r>
                        <a:rPr lang="fr-FR" sz="1200" b="1" i="0" strike="noStrike" cap="none" spc="0" baseline="0" dirty="0">
                          <a:solidFill>
                            <a:srgbClr val="535353"/>
                          </a:solidFill>
                          <a:effectLst/>
                          <a:latin typeface="Verlag"/>
                          <a:ea typeface="Verlag"/>
                          <a:cs typeface="Verlag"/>
                        </a:rPr>
                        <a:t> Gel </a:t>
                      </a: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Élimine le sébum, la saleté et </a:t>
                      </a:r>
                      <a:br>
                        <a:rPr lang="fr-FR" sz="1100" b="0" i="0" strike="noStrike" cap="none" spc="0" baseline="0" dirty="0">
                          <a:solidFill>
                            <a:srgbClr val="535353"/>
                          </a:solidFill>
                          <a:effectLst/>
                          <a:latin typeface="Verlag Light"/>
                          <a:ea typeface="Verlag Light"/>
                          <a:cs typeface="Verlag Light"/>
                        </a:rPr>
                      </a:br>
                      <a:r>
                        <a:rPr lang="fr-FR" sz="1100" b="0" i="0" strike="noStrike" cap="none" spc="0" baseline="0" dirty="0">
                          <a:solidFill>
                            <a:srgbClr val="535353"/>
                          </a:solidFill>
                          <a:effectLst/>
                          <a:latin typeface="Verlag Light"/>
                          <a:ea typeface="Verlag Light"/>
                          <a:cs typeface="Verlag Light"/>
                        </a:rPr>
                        <a:t>le maquillage</a:t>
                      </a: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Une peau plus propre et plus claire (mixte/grasse)</a:t>
                      </a: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Non recommandé pour une </a:t>
                      </a:r>
                      <a:br>
                        <a:rPr lang="fr-FR" sz="1100" b="0" i="0" strike="noStrike" cap="none" spc="0" baseline="0" dirty="0">
                          <a:solidFill>
                            <a:srgbClr val="535353"/>
                          </a:solidFill>
                          <a:effectLst/>
                          <a:latin typeface="Verlag Light"/>
                          <a:ea typeface="Verlag Light"/>
                          <a:cs typeface="Verlag Light"/>
                        </a:rPr>
                      </a:br>
                      <a:r>
                        <a:rPr lang="fr-FR" sz="1100" b="0" i="0" strike="noStrike" cap="none" spc="0" baseline="0" dirty="0">
                          <a:solidFill>
                            <a:srgbClr val="535353"/>
                          </a:solidFill>
                          <a:effectLst/>
                          <a:latin typeface="Verlag Light"/>
                          <a:ea typeface="Verlag Light"/>
                          <a:cs typeface="Verlag Light"/>
                        </a:rPr>
                        <a:t>utilisation sur du maquillage </a:t>
                      </a: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Appliquer à la main</a:t>
                      </a:r>
                    </a:p>
                  </a:txBody>
                  <a:tcPr marL="45720" marR="45720" horzOverflow="overflow">
                    <a:lnL w="12700">
                      <a:miter lim="400000"/>
                    </a:lnL>
                    <a:lnR w="12700">
                      <a:miter lim="400000"/>
                    </a:lnR>
                    <a:lnT w="12700">
                      <a:miter lim="400000"/>
                    </a:lnT>
                    <a:lnB w="12700">
                      <a:miter lim="400000"/>
                    </a:lnB>
                    <a:solidFill>
                      <a:srgbClr val="FFFFFF"/>
                    </a:solidFill>
                  </a:tcPr>
                </a:tc>
                <a:tc>
                  <a:txBody>
                    <a:bodyPr/>
                    <a:lstStyle/>
                    <a:p>
                      <a:pPr marL="171450" indent="-171450" algn="l">
                        <a:buSzTx/>
                        <a:buFont typeface="Arial"/>
                        <a:buChar char="•"/>
                        <a:defRPr>
                          <a:solidFill>
                            <a:srgbClr val="002060"/>
                          </a:solidFill>
                          <a:latin typeface="Verlag Light"/>
                          <a:ea typeface="Verlag Light"/>
                          <a:cs typeface="Verlag Light"/>
                          <a:sym typeface="Verlag Light"/>
                        </a:defRPr>
                      </a:pPr>
                      <a:endParaRPr/>
                    </a:p>
                  </a:txBody>
                  <a:tcPr marL="45720" marR="45720" horzOverflow="overflow">
                    <a:lnL w="12700">
                      <a:miter lim="400000"/>
                    </a:lnL>
                    <a:lnR w="12700">
                      <a:miter lim="400000"/>
                    </a:lnR>
                    <a:lnT w="12700">
                      <a:miter lim="400000"/>
                    </a:lnT>
                    <a:lnB w="12700">
                      <a:miter lim="400000"/>
                    </a:lnB>
                    <a:solidFill>
                      <a:srgbClr val="FFFFFF"/>
                    </a:solidFill>
                  </a:tcPr>
                </a:tc>
                <a:tc>
                  <a:txBody>
                    <a:bodyPr/>
                    <a:lstStyle/>
                    <a:p>
                      <a:pPr algn="l">
                        <a:defRPr sz="1400">
                          <a:solidFill>
                            <a:srgbClr val="002060"/>
                          </a:solidFill>
                          <a:latin typeface="Verlag Light"/>
                          <a:ea typeface="Verlag Light"/>
                          <a:cs typeface="Verlag Light"/>
                          <a:sym typeface="Verlag Light"/>
                        </a:defRPr>
                      </a:pPr>
                      <a:endParaRPr dirty="0"/>
                    </a:p>
                  </a:txBody>
                  <a:tcPr marL="45720" marR="45720" horzOverflow="overflow">
                    <a:lnL w="12700">
                      <a:miter lim="400000"/>
                    </a:lnL>
                    <a:lnR w="12700">
                      <a:miter lim="400000"/>
                    </a:lnR>
                    <a:lnT w="12700">
                      <a:miter lim="400000"/>
                    </a:lnT>
                    <a:lnB w="12700">
                      <a:miter lim="400000"/>
                    </a:lnB>
                    <a:solidFill>
                      <a:srgbClr val="FFFFFF"/>
                    </a:solidFill>
                  </a:tcPr>
                </a:tc>
                <a:tc>
                  <a:txBody>
                    <a:bodyPr/>
                    <a:lstStyle/>
                    <a:p>
                      <a:pPr algn="l">
                        <a:defRPr sz="1400">
                          <a:solidFill>
                            <a:srgbClr val="002060"/>
                          </a:solidFill>
                          <a:latin typeface="Verlag Light"/>
                          <a:ea typeface="Verlag Light"/>
                          <a:cs typeface="Verlag Light"/>
                          <a:sym typeface="Verlag Light"/>
                        </a:defRPr>
                      </a:pPr>
                      <a:endParaRPr/>
                    </a:p>
                  </a:txBody>
                  <a:tcPr marL="45720" marR="45720"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2"/>
                  </a:ext>
                </a:extLst>
              </a:tr>
              <a:tr h="1746782">
                <a:tc>
                  <a:txBody>
                    <a:bodyPr/>
                    <a:lstStyle/>
                    <a:p>
                      <a:pPr algn="ctr">
                        <a:defRPr>
                          <a:solidFill>
                            <a:srgbClr val="002060"/>
                          </a:solidFill>
                          <a:latin typeface="Verlag Light"/>
                          <a:ea typeface="Verlag Light"/>
                          <a:cs typeface="Verlag Light"/>
                          <a:sym typeface="Verlag Light"/>
                        </a:defRPr>
                      </a:pPr>
                      <a:r>
                        <a:rPr lang="en-US" dirty="0"/>
                        <a:t>  </a:t>
                      </a:r>
                      <a:endParaRPr dirty="0"/>
                    </a:p>
                    <a:p>
                      <a:pPr algn="l">
                        <a:defRPr>
                          <a:solidFill>
                            <a:srgbClr val="002060"/>
                          </a:solidFill>
                          <a:latin typeface="Verlag Light"/>
                          <a:ea typeface="Verlag Light"/>
                          <a:cs typeface="Verlag Light"/>
                          <a:sym typeface="Verlag Light"/>
                        </a:defRPr>
                      </a:pPr>
                      <a:r>
                        <a:rPr lang="fr-FR" sz="1200" b="0" i="0" strike="noStrike" cap="none" spc="0" baseline="0" dirty="0">
                          <a:solidFill>
                            <a:srgbClr val="002060"/>
                          </a:solidFill>
                          <a:effectLst/>
                          <a:latin typeface="Verlag Light"/>
                          <a:ea typeface="Verlag Light"/>
                          <a:cs typeface="Verlag Light"/>
                        </a:rPr>
                        <a:t>Liquide/gel</a:t>
                      </a:r>
                    </a:p>
                  </a:txBody>
                  <a:tcPr marL="45720" marR="45720" horzOverflow="overflow">
                    <a:lnL w="12700">
                      <a:miter lim="400000"/>
                    </a:lnL>
                    <a:lnR w="12700">
                      <a:miter lim="400000"/>
                    </a:lnR>
                    <a:lnT w="12700">
                      <a:miter lim="400000"/>
                    </a:lnT>
                    <a:lnB w="12700">
                      <a:solidFill>
                        <a:schemeClr val="accent3"/>
                      </a:solidFill>
                    </a:lnB>
                    <a:solidFill>
                      <a:srgbClr val="FFFFFF"/>
                    </a:solidFill>
                  </a:tcPr>
                </a:tc>
                <a:tc>
                  <a:txBody>
                    <a:bodyPr/>
                    <a:lstStyle/>
                    <a:p>
                      <a:pPr algn="l">
                        <a:defRPr b="1">
                          <a:solidFill>
                            <a:srgbClr val="535353"/>
                          </a:solidFill>
                          <a:latin typeface="Verlag"/>
                          <a:ea typeface="Verlag"/>
                          <a:cs typeface="Verlag"/>
                          <a:sym typeface="Verlag"/>
                        </a:defRPr>
                      </a:pPr>
                      <a:r>
                        <a:rPr lang="fr-FR" sz="1200" b="1" i="0" strike="noStrike" cap="none" spc="0" baseline="0" dirty="0" err="1">
                          <a:solidFill>
                            <a:srgbClr val="535353"/>
                          </a:solidFill>
                          <a:effectLst/>
                          <a:latin typeface="Verlag"/>
                          <a:ea typeface="Verlag"/>
                          <a:cs typeface="Verlag"/>
                        </a:rPr>
                        <a:t>Creamy</a:t>
                      </a:r>
                      <a:r>
                        <a:rPr lang="fr-FR" sz="1200" b="1" i="0" strike="noStrike" cap="none" spc="0" baseline="0" dirty="0">
                          <a:solidFill>
                            <a:srgbClr val="535353"/>
                          </a:solidFill>
                          <a:effectLst/>
                          <a:latin typeface="Verlag"/>
                          <a:ea typeface="Verlag"/>
                          <a:cs typeface="Verlag"/>
                        </a:rPr>
                        <a:t> </a:t>
                      </a:r>
                      <a:r>
                        <a:rPr lang="fr-FR" sz="1200" b="1" i="0" strike="noStrike" cap="none" spc="0" baseline="0" dirty="0" err="1">
                          <a:solidFill>
                            <a:srgbClr val="535353"/>
                          </a:solidFill>
                          <a:effectLst/>
                          <a:latin typeface="Verlag"/>
                          <a:ea typeface="Verlag"/>
                          <a:cs typeface="Verlag"/>
                        </a:rPr>
                        <a:t>Cleansing</a:t>
                      </a:r>
                      <a:r>
                        <a:rPr lang="fr-FR" sz="1200" b="1" i="0" strike="noStrike" cap="none" spc="0" baseline="0" dirty="0">
                          <a:solidFill>
                            <a:srgbClr val="535353"/>
                          </a:solidFill>
                          <a:effectLst/>
                          <a:latin typeface="Verlag"/>
                          <a:ea typeface="Verlag"/>
                          <a:cs typeface="Verlag"/>
                        </a:rPr>
                        <a:t> Lotion</a:t>
                      </a: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Adoucit et hydrate</a:t>
                      </a: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Pour peaux normales à sèches</a:t>
                      </a: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Non recommandé pour une </a:t>
                      </a:r>
                      <a:br>
                        <a:rPr lang="fr-FR" sz="1100" b="0" i="0" strike="noStrike" cap="none" spc="0" baseline="0" dirty="0">
                          <a:solidFill>
                            <a:srgbClr val="535353"/>
                          </a:solidFill>
                          <a:effectLst/>
                          <a:latin typeface="Verlag Light"/>
                          <a:ea typeface="Verlag Light"/>
                          <a:cs typeface="Verlag Light"/>
                        </a:rPr>
                      </a:br>
                      <a:r>
                        <a:rPr lang="fr-FR" sz="1100" b="0" i="0" strike="noStrike" cap="none" spc="0" baseline="0" dirty="0">
                          <a:solidFill>
                            <a:srgbClr val="535353"/>
                          </a:solidFill>
                          <a:effectLst/>
                          <a:latin typeface="Verlag Light"/>
                          <a:ea typeface="Verlag Light"/>
                          <a:cs typeface="Verlag Light"/>
                        </a:rPr>
                        <a:t>utilisation sur du maquillage</a:t>
                      </a: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Appliquer à la main</a:t>
                      </a:r>
                    </a:p>
                  </a:txBody>
                  <a:tcPr marL="45720" marR="45720" horzOverflow="overflow">
                    <a:lnL w="12700">
                      <a:miter lim="400000"/>
                    </a:lnL>
                    <a:lnR w="12700">
                      <a:miter lim="400000"/>
                    </a:lnR>
                    <a:lnT w="12700">
                      <a:miter lim="400000"/>
                    </a:lnT>
                    <a:lnB w="12700">
                      <a:solidFill>
                        <a:schemeClr val="accent3"/>
                      </a:solidFill>
                    </a:lnB>
                    <a:solidFill>
                      <a:srgbClr val="FFFFFF"/>
                    </a:solidFill>
                  </a:tcPr>
                </a:tc>
                <a:tc>
                  <a:txBody>
                    <a:bodyPr/>
                    <a:lstStyle/>
                    <a:p>
                      <a:pPr algn="l">
                        <a:defRPr sz="1400">
                          <a:solidFill>
                            <a:srgbClr val="002060"/>
                          </a:solidFill>
                          <a:latin typeface="Verlag Light"/>
                          <a:ea typeface="Verlag Light"/>
                          <a:cs typeface="Verlag Light"/>
                          <a:sym typeface="Verlag Light"/>
                        </a:defRPr>
                      </a:pPr>
                      <a:endParaRPr/>
                    </a:p>
                  </a:txBody>
                  <a:tcPr marL="45720" marR="45720" horzOverflow="overflow">
                    <a:lnL w="12700">
                      <a:miter lim="400000"/>
                    </a:lnL>
                    <a:lnR w="12700">
                      <a:miter lim="400000"/>
                    </a:lnR>
                    <a:lnT w="12700">
                      <a:miter lim="400000"/>
                    </a:lnT>
                    <a:lnB w="12700">
                      <a:solidFill>
                        <a:schemeClr val="accent3"/>
                      </a:solidFill>
                    </a:lnB>
                    <a:solidFill>
                      <a:srgbClr val="FFFFFF"/>
                    </a:solidFill>
                  </a:tcPr>
                </a:tc>
                <a:tc>
                  <a:txBody>
                    <a:bodyPr/>
                    <a:lstStyle/>
                    <a:p>
                      <a:pPr algn="l">
                        <a:defRPr b="1">
                          <a:solidFill>
                            <a:srgbClr val="535353"/>
                          </a:solidFill>
                          <a:latin typeface="Verlag"/>
                          <a:ea typeface="Verlag"/>
                          <a:cs typeface="Verlag"/>
                          <a:sym typeface="Verlag"/>
                        </a:defRPr>
                      </a:pPr>
                      <a:r>
                        <a:rPr lang="fr-FR" sz="1200" b="1" i="0" strike="noStrike" cap="none" spc="0" baseline="0" dirty="0">
                          <a:solidFill>
                            <a:srgbClr val="535353"/>
                          </a:solidFill>
                          <a:effectLst/>
                          <a:latin typeface="Verlag"/>
                          <a:ea typeface="Verlag"/>
                          <a:cs typeface="Verlag"/>
                        </a:rPr>
                        <a:t>Système </a:t>
                      </a:r>
                      <a:r>
                        <a:rPr lang="fr-FR" sz="1200" b="1" i="0" strike="noStrike" cap="none" spc="0" baseline="0" dirty="0" err="1">
                          <a:solidFill>
                            <a:srgbClr val="535353"/>
                          </a:solidFill>
                          <a:effectLst/>
                          <a:latin typeface="Verlag"/>
                          <a:ea typeface="Verlag"/>
                          <a:cs typeface="Verlag"/>
                        </a:rPr>
                        <a:t>ageLOC</a:t>
                      </a:r>
                      <a:r>
                        <a:rPr lang="fr-FR" sz="1200" b="1" i="0" strike="noStrike" cap="none" spc="0" baseline="0" dirty="0">
                          <a:solidFill>
                            <a:srgbClr val="535353"/>
                          </a:solidFill>
                          <a:effectLst/>
                          <a:latin typeface="Verlag"/>
                          <a:ea typeface="Verlag"/>
                          <a:cs typeface="Verlag"/>
                        </a:rPr>
                        <a:t> </a:t>
                      </a:r>
                      <a:br>
                        <a:rPr lang="fr-FR" sz="1200" b="1" i="0" strike="noStrike" cap="none" spc="0" baseline="0" dirty="0">
                          <a:solidFill>
                            <a:srgbClr val="535353"/>
                          </a:solidFill>
                          <a:effectLst/>
                          <a:latin typeface="Verlag"/>
                          <a:ea typeface="Verlag"/>
                          <a:cs typeface="Verlag"/>
                        </a:rPr>
                      </a:br>
                      <a:r>
                        <a:rPr lang="fr-FR" sz="1200" b="1" i="0" strike="noStrike" cap="none" spc="0" baseline="0" dirty="0" err="1">
                          <a:solidFill>
                            <a:srgbClr val="535353"/>
                          </a:solidFill>
                          <a:effectLst/>
                          <a:latin typeface="Verlag"/>
                          <a:ea typeface="Verlag"/>
                          <a:cs typeface="Verlag"/>
                        </a:rPr>
                        <a:t>LumiSpa</a:t>
                      </a:r>
                      <a:endParaRPr lang="fr-FR" sz="1200" b="1" i="0" strike="noStrike" cap="none" spc="0" baseline="0" dirty="0">
                        <a:solidFill>
                          <a:srgbClr val="535353"/>
                        </a:solidFill>
                        <a:effectLst/>
                        <a:latin typeface="Verlag"/>
                        <a:ea typeface="Verlag"/>
                        <a:cs typeface="Verlag"/>
                      </a:endParaRP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Nettoyage en profondeur</a:t>
                      </a: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7 bienfaits pour la peau </a:t>
                      </a: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Réduit l’apparition </a:t>
                      </a:r>
                      <a:br>
                        <a:rPr sz="1100" dirty="0"/>
                      </a:br>
                      <a:r>
                        <a:rPr lang="fr-FR" sz="1100" b="0" i="0" strike="noStrike" cap="none" spc="0" baseline="0" dirty="0">
                          <a:solidFill>
                            <a:srgbClr val="535353"/>
                          </a:solidFill>
                          <a:effectLst/>
                          <a:latin typeface="Verlag Light"/>
                          <a:ea typeface="Verlag Light"/>
                          <a:cs typeface="Verlag Light"/>
                        </a:rPr>
                        <a:t>des signes visibles de l’âge</a:t>
                      </a: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Pour peaux grasses, normales, sèches, sensibles, réactives </a:t>
                      </a: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Efficace sur le maquillage et la saleté</a:t>
                      </a: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Technologie </a:t>
                      </a:r>
                      <a:r>
                        <a:rPr lang="fr-FR" sz="1100" b="0" i="0" strike="noStrike" cap="none" spc="0" baseline="0" dirty="0" err="1">
                          <a:solidFill>
                            <a:srgbClr val="535353"/>
                          </a:solidFill>
                          <a:effectLst/>
                          <a:latin typeface="Verlag Light"/>
                          <a:ea typeface="Verlag Light"/>
                          <a:cs typeface="Verlag Light"/>
                        </a:rPr>
                        <a:t>Two-Sense</a:t>
                      </a:r>
                      <a:r>
                        <a:rPr lang="fr-FR" sz="1100" b="0" i="0" strike="noStrike" cap="none" spc="0" baseline="0" dirty="0">
                          <a:solidFill>
                            <a:srgbClr val="535353"/>
                          </a:solidFill>
                          <a:effectLst/>
                          <a:latin typeface="Verlag Light"/>
                          <a:ea typeface="Verlag Light"/>
                          <a:cs typeface="Verlag Light"/>
                        </a:rPr>
                        <a:t> Motion</a:t>
                      </a:r>
                    </a:p>
                  </a:txBody>
                  <a:tcPr marL="45720" marR="45720" horzOverflow="overflow">
                    <a:lnL w="12700">
                      <a:miter lim="400000"/>
                    </a:lnL>
                    <a:lnR w="12700">
                      <a:miter lim="400000"/>
                    </a:lnR>
                    <a:lnT w="12700">
                      <a:miter lim="400000"/>
                    </a:lnT>
                    <a:lnB w="12700">
                      <a:solidFill>
                        <a:schemeClr val="accent3"/>
                      </a:solidFill>
                    </a:lnB>
                    <a:solidFill>
                      <a:srgbClr val="FFFFFF"/>
                    </a:solidFill>
                  </a:tcPr>
                </a:tc>
                <a:tc>
                  <a:txBody>
                    <a:bodyPr/>
                    <a:lstStyle/>
                    <a:p>
                      <a:pPr algn="l">
                        <a:defRPr b="1">
                          <a:solidFill>
                            <a:srgbClr val="535353"/>
                          </a:solidFill>
                          <a:latin typeface="Verlag"/>
                          <a:ea typeface="Verlag"/>
                          <a:cs typeface="Verlag"/>
                          <a:sym typeface="Verlag"/>
                        </a:defRPr>
                      </a:pPr>
                      <a:r>
                        <a:rPr lang="fr-FR" sz="1200" b="1" i="0" strike="noStrike" cap="none" spc="0" baseline="0" dirty="0">
                          <a:solidFill>
                            <a:srgbClr val="535353"/>
                          </a:solidFill>
                          <a:effectLst/>
                          <a:latin typeface="Verlag"/>
                          <a:ea typeface="Verlag"/>
                          <a:cs typeface="Verlag"/>
                        </a:rPr>
                        <a:t>180°</a:t>
                      </a:r>
                      <a:r>
                        <a:rPr lang="fr-FR" sz="1200" b="1" i="0" strike="noStrike" cap="none" spc="0" baseline="30000" dirty="0">
                          <a:solidFill>
                            <a:srgbClr val="535353"/>
                          </a:solidFill>
                          <a:effectLst/>
                          <a:latin typeface="Verlag"/>
                          <a:ea typeface="Verlag"/>
                          <a:cs typeface="Verlag"/>
                        </a:rPr>
                        <a:t>®</a:t>
                      </a:r>
                      <a:r>
                        <a:rPr lang="fr-FR" sz="1200" b="1" i="0" strike="noStrike" cap="none" spc="0" baseline="0" dirty="0">
                          <a:solidFill>
                            <a:srgbClr val="535353"/>
                          </a:solidFill>
                          <a:effectLst/>
                          <a:latin typeface="Verlag"/>
                          <a:ea typeface="Verlag"/>
                          <a:cs typeface="Verlag"/>
                        </a:rPr>
                        <a:t> Face Wash</a:t>
                      </a: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Atténue </a:t>
                      </a:r>
                      <a:br>
                        <a:rPr sz="1100" dirty="0"/>
                      </a:br>
                      <a:r>
                        <a:rPr lang="fr-FR" sz="1100" b="0" i="0" strike="noStrike" cap="none" spc="0" baseline="0" dirty="0">
                          <a:solidFill>
                            <a:srgbClr val="535353"/>
                          </a:solidFill>
                          <a:effectLst/>
                          <a:latin typeface="Verlag Light"/>
                          <a:ea typeface="Verlag Light"/>
                          <a:cs typeface="Verlag Light"/>
                        </a:rPr>
                        <a:t>l’apparition des </a:t>
                      </a:r>
                      <a:br>
                        <a:rPr sz="1100" dirty="0"/>
                      </a:br>
                      <a:r>
                        <a:rPr lang="fr-FR" sz="1100" b="0" i="0" strike="noStrike" cap="none" spc="0" baseline="0" dirty="0">
                          <a:solidFill>
                            <a:srgbClr val="535353"/>
                          </a:solidFill>
                          <a:effectLst/>
                          <a:latin typeface="Verlag Light"/>
                          <a:ea typeface="Verlag Light"/>
                          <a:cs typeface="Verlag Light"/>
                        </a:rPr>
                        <a:t>rides et des ridules</a:t>
                      </a: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Ne pas utiliser sur du maquillage</a:t>
                      </a:r>
                    </a:p>
                    <a:p>
                      <a:pPr marL="171450" indent="-171450" algn="l">
                        <a:lnSpc>
                          <a:spcPct val="90000"/>
                        </a:lnSpc>
                        <a:buSzTx/>
                        <a:buFont typeface="Arial"/>
                        <a:buChar char="•"/>
                        <a:defRPr>
                          <a:solidFill>
                            <a:srgbClr val="535353"/>
                          </a:solidFill>
                          <a:latin typeface="Verlag Light"/>
                          <a:ea typeface="Verlag Light"/>
                          <a:cs typeface="Verlag Light"/>
                          <a:sym typeface="Verlag Light"/>
                        </a:defRPr>
                      </a:pPr>
                      <a:r>
                        <a:rPr lang="fr-FR" sz="1100" b="0" i="0" strike="noStrike" cap="none" spc="0" baseline="0" dirty="0">
                          <a:solidFill>
                            <a:srgbClr val="535353"/>
                          </a:solidFill>
                          <a:effectLst/>
                          <a:latin typeface="Verlag Light"/>
                          <a:ea typeface="Verlag Light"/>
                          <a:cs typeface="Verlag Light"/>
                        </a:rPr>
                        <a:t>Appliquer à la main</a:t>
                      </a:r>
                    </a:p>
                  </a:txBody>
                  <a:tcPr marL="45720" marR="45720" horzOverflow="overflow">
                    <a:lnL w="12700">
                      <a:miter lim="400000"/>
                    </a:lnL>
                    <a:lnR w="12700">
                      <a:miter lim="400000"/>
                    </a:lnR>
                    <a:lnT w="12700">
                      <a:miter lim="400000"/>
                    </a:lnT>
                    <a:lnB w="12700">
                      <a:solidFill>
                        <a:schemeClr val="accent3"/>
                      </a:solidFill>
                    </a:lnB>
                    <a:solidFill>
                      <a:srgbClr val="FFFFFF"/>
                    </a:solidFill>
                  </a:tcPr>
                </a:tc>
                <a:extLst>
                  <a:ext uri="{0D108BD9-81ED-4DB2-BD59-A6C34878D82A}">
                    <a16:rowId xmlns:a16="http://schemas.microsoft.com/office/drawing/2014/main" val="10003"/>
                  </a:ext>
                </a:extLst>
              </a:tr>
            </a:tbl>
          </a:graphicData>
        </a:graphic>
      </p:graphicFrame>
      <p:pic>
        <p:nvPicPr>
          <p:cNvPr id="347" name="Picture 4" descr="Picture 4"/>
          <p:cNvPicPr>
            <a:picLocks noChangeAspect="1"/>
          </p:cNvPicPr>
          <p:nvPr>
            <p:custDataLst>
              <p:tags r:id="rId3"/>
            </p:custDataLst>
          </p:nvPr>
        </p:nvPicPr>
        <p:blipFill>
          <a:blip r:embed="rId16" cstate="email">
            <a:extLst>
              <a:ext uri="{28A0092B-C50C-407E-A947-70E740481C1C}">
                <a14:useLocalDpi xmlns:a14="http://schemas.microsoft.com/office/drawing/2010/main"/>
              </a:ext>
            </a:extLst>
          </a:blip>
          <a:stretch>
            <a:fillRect/>
          </a:stretch>
        </p:blipFill>
        <p:spPr>
          <a:xfrm>
            <a:off x="3930277" y="2101162"/>
            <a:ext cx="318812" cy="900001"/>
          </a:xfrm>
          <a:prstGeom prst="rect">
            <a:avLst/>
          </a:prstGeom>
          <a:ln w="12700">
            <a:miter lim="400000"/>
          </a:ln>
        </p:spPr>
      </p:pic>
      <p:pic>
        <p:nvPicPr>
          <p:cNvPr id="348" name="Picture 5" descr="Picture 5"/>
          <p:cNvPicPr>
            <a:picLocks noChangeAspect="1"/>
          </p:cNvPicPr>
          <p:nvPr>
            <p:custDataLst>
              <p:tags r:id="rId4"/>
            </p:custDataLst>
          </p:nvPr>
        </p:nvPicPr>
        <p:blipFill>
          <a:blip r:embed="rId17" cstate="email">
            <a:extLst>
              <a:ext uri="{28A0092B-C50C-407E-A947-70E740481C1C}">
                <a14:useLocalDpi xmlns:a14="http://schemas.microsoft.com/office/drawing/2010/main"/>
              </a:ext>
            </a:extLst>
          </a:blip>
          <a:stretch>
            <a:fillRect/>
          </a:stretch>
        </p:blipFill>
        <p:spPr>
          <a:xfrm>
            <a:off x="6555571" y="2101162"/>
            <a:ext cx="318814" cy="900001"/>
          </a:xfrm>
          <a:prstGeom prst="rect">
            <a:avLst/>
          </a:prstGeom>
          <a:ln w="12700">
            <a:miter lim="400000"/>
          </a:ln>
        </p:spPr>
      </p:pic>
      <p:pic>
        <p:nvPicPr>
          <p:cNvPr id="349" name="Picture 6" descr="Picture 6"/>
          <p:cNvPicPr>
            <a:picLocks noChangeAspect="1"/>
          </p:cNvPicPr>
          <p:nvPr>
            <p:custDataLst>
              <p:tags r:id="rId5"/>
            </p:custDataLst>
          </p:nvPr>
        </p:nvPicPr>
        <p:blipFill>
          <a:blip r:embed="rId18" cstate="email">
            <a:extLst>
              <a:ext uri="{28A0092B-C50C-407E-A947-70E740481C1C}">
                <a14:useLocalDpi xmlns:a14="http://schemas.microsoft.com/office/drawing/2010/main"/>
              </a:ext>
            </a:extLst>
          </a:blip>
          <a:srcRect/>
          <a:stretch>
            <a:fillRect/>
          </a:stretch>
        </p:blipFill>
        <p:spPr>
          <a:xfrm>
            <a:off x="8882263" y="4439825"/>
            <a:ext cx="338195" cy="640104"/>
          </a:xfrm>
          <a:prstGeom prst="rect">
            <a:avLst/>
          </a:prstGeom>
          <a:ln w="12700">
            <a:miter lim="400000"/>
          </a:ln>
        </p:spPr>
      </p:pic>
      <p:pic>
        <p:nvPicPr>
          <p:cNvPr id="350" name="Picture 7" descr="Picture 7"/>
          <p:cNvPicPr>
            <a:picLocks noChangeAspect="1"/>
          </p:cNvPicPr>
          <p:nvPr>
            <p:custDataLst>
              <p:tags r:id="rId6"/>
            </p:custDataLst>
          </p:nvPr>
        </p:nvPicPr>
        <p:blipFill>
          <a:blip r:embed="rId19" cstate="email">
            <a:extLst>
              <a:ext uri="{28A0092B-C50C-407E-A947-70E740481C1C}">
                <a14:useLocalDpi xmlns:a14="http://schemas.microsoft.com/office/drawing/2010/main"/>
              </a:ext>
            </a:extLst>
          </a:blip>
          <a:srcRect/>
          <a:stretch>
            <a:fillRect/>
          </a:stretch>
        </p:blipFill>
        <p:spPr>
          <a:xfrm>
            <a:off x="9143230" y="4621403"/>
            <a:ext cx="154456" cy="396001"/>
          </a:xfrm>
          <a:prstGeom prst="rect">
            <a:avLst/>
          </a:prstGeom>
          <a:ln w="12700">
            <a:miter lim="400000"/>
          </a:ln>
        </p:spPr>
      </p:pic>
      <p:pic>
        <p:nvPicPr>
          <p:cNvPr id="351" name="Picture 8" descr="Picture 8"/>
          <p:cNvPicPr>
            <a:picLocks noChangeAspect="1"/>
          </p:cNvPicPr>
          <p:nvPr>
            <p:custDataLst>
              <p:tags r:id="rId7"/>
            </p:custDataLst>
          </p:nvPr>
        </p:nvPicPr>
        <p:blipFill>
          <a:blip r:embed="rId20" cstate="email">
            <a:extLst>
              <a:ext uri="{28A0092B-C50C-407E-A947-70E740481C1C}">
                <a14:useLocalDpi xmlns:a14="http://schemas.microsoft.com/office/drawing/2010/main"/>
              </a:ext>
            </a:extLst>
          </a:blip>
          <a:stretch>
            <a:fillRect/>
          </a:stretch>
        </p:blipFill>
        <p:spPr>
          <a:xfrm>
            <a:off x="10910452" y="4391380"/>
            <a:ext cx="308653" cy="737050"/>
          </a:xfrm>
          <a:prstGeom prst="rect">
            <a:avLst/>
          </a:prstGeom>
          <a:ln w="12700">
            <a:miter lim="400000"/>
          </a:ln>
        </p:spPr>
      </p:pic>
      <p:sp>
        <p:nvSpPr>
          <p:cNvPr id="352" name="TextBox 9"/>
          <p:cNvSpPr txBox="1"/>
          <p:nvPr>
            <p:custDataLst>
              <p:tags r:id="rId8"/>
            </p:custDataLst>
          </p:nvPr>
        </p:nvSpPr>
        <p:spPr>
          <a:xfrm>
            <a:off x="801193" y="6215380"/>
            <a:ext cx="4664849" cy="396636"/>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p>
            <a:pPr marL="171450" indent="-171450">
              <a:buSzTx/>
              <a:buFont typeface="Arial"/>
              <a:buChar char="•"/>
              <a:defRPr sz="1000">
                <a:latin typeface="Verlag Light"/>
                <a:ea typeface="Verlag Light"/>
                <a:cs typeface="Verlag Light"/>
                <a:sym typeface="Verlag Light"/>
              </a:defRPr>
            </a:pPr>
            <a:r>
              <a:rPr lang="fr-FR" sz="1000" b="0" i="0" strike="noStrike" cap="none" spc="0" baseline="0">
                <a:solidFill>
                  <a:srgbClr val="000000"/>
                </a:solidFill>
                <a:effectLst/>
                <a:latin typeface="Verlag Light"/>
                <a:ea typeface="Verlag Light"/>
                <a:cs typeface="Verlag Light"/>
              </a:rPr>
              <a:t>*Signes visibles de l’âge</a:t>
            </a:r>
          </a:p>
          <a:p>
            <a:pPr marL="171450" indent="-171450">
              <a:buSzTx/>
              <a:buFont typeface="Arial"/>
              <a:buChar char="•"/>
              <a:defRPr sz="1000">
                <a:latin typeface="Verlag Light"/>
                <a:ea typeface="Verlag Light"/>
                <a:cs typeface="Verlag Light"/>
                <a:sym typeface="Verlag Light"/>
              </a:defRPr>
            </a:pPr>
            <a:r>
              <a:rPr lang="fr-FR" sz="1000" b="0" i="0" strike="noStrike" cap="none" spc="0" baseline="0">
                <a:solidFill>
                  <a:srgbClr val="000000"/>
                </a:solidFill>
                <a:effectLst/>
                <a:latin typeface="Verlag Light"/>
                <a:ea typeface="Verlag Light"/>
                <a:cs typeface="Verlag Light"/>
              </a:rPr>
              <a:t>**AA : anti-âge</a:t>
            </a:r>
          </a:p>
        </p:txBody>
      </p:sp>
      <p:sp>
        <p:nvSpPr>
          <p:cNvPr id="353" name="TextBox 13"/>
          <p:cNvSpPr txBox="1"/>
          <p:nvPr>
            <p:custDataLst>
              <p:tags r:id="rId9"/>
            </p:custDataLst>
          </p:nvPr>
        </p:nvSpPr>
        <p:spPr>
          <a:xfrm>
            <a:off x="2055204" y="106540"/>
            <a:ext cx="8216260" cy="97872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200">
                <a:solidFill>
                  <a:srgbClr val="FFFFFF"/>
                </a:solidFill>
                <a:latin typeface="Verlag Light"/>
                <a:ea typeface="Verlag Light"/>
                <a:cs typeface="Verlag Light"/>
                <a:sym typeface="Verlag Light"/>
              </a:defRPr>
            </a:lvl1pPr>
          </a:lstStyle>
          <a:p>
            <a:pPr>
              <a:lnSpc>
                <a:spcPct val="90000"/>
              </a:lnSpc>
            </a:pPr>
            <a:r>
              <a:rPr lang="fr-FR" sz="3200" b="0" i="0" strike="noStrike" cap="none" spc="0" baseline="0" dirty="0">
                <a:solidFill>
                  <a:srgbClr val="FFFFFF"/>
                </a:solidFill>
                <a:effectLst/>
                <a:latin typeface="Verlag Light"/>
                <a:ea typeface="Verlag Light"/>
                <a:cs typeface="Verlag Light"/>
              </a:rPr>
              <a:t>Les nettoyants </a:t>
            </a:r>
            <a:r>
              <a:rPr lang="fr-FR" sz="3200" b="0" i="0" strike="noStrike" cap="none" spc="0" baseline="0" dirty="0" err="1">
                <a:solidFill>
                  <a:srgbClr val="FFFFFF"/>
                </a:solidFill>
                <a:effectLst/>
                <a:latin typeface="Verlag Light"/>
                <a:ea typeface="Verlag Light"/>
                <a:cs typeface="Verlag Light"/>
              </a:rPr>
              <a:t>LumiSpa</a:t>
            </a:r>
            <a:r>
              <a:rPr lang="fr-FR" sz="3200" b="0" i="0" strike="noStrike" cap="none" spc="0" baseline="0" dirty="0">
                <a:solidFill>
                  <a:srgbClr val="FFFFFF"/>
                </a:solidFill>
                <a:effectLst/>
                <a:latin typeface="Verlag Light"/>
                <a:ea typeface="Verlag Light"/>
                <a:cs typeface="Verlag Light"/>
              </a:rPr>
              <a:t> viennent compléter nos autres nettoyants Nu Skin™</a:t>
            </a:r>
          </a:p>
        </p:txBody>
      </p:sp>
      <p:pic>
        <p:nvPicPr>
          <p:cNvPr id="354" name="Picture 15" descr="Picture 15"/>
          <p:cNvPicPr>
            <a:picLocks noChangeAspect="1"/>
          </p:cNvPicPr>
          <p:nvPr>
            <p:custDataLst>
              <p:tags r:id="rId10"/>
            </p:custDataLst>
          </p:nvPr>
        </p:nvPicPr>
        <p:blipFill>
          <a:blip r:embed="rId21" cstate="email">
            <a:extLst>
              <a:ext uri="{28A0092B-C50C-407E-A947-70E740481C1C}">
                <a14:useLocalDpi xmlns:a14="http://schemas.microsoft.com/office/drawing/2010/main"/>
              </a:ext>
            </a:extLst>
          </a:blip>
          <a:stretch>
            <a:fillRect/>
          </a:stretch>
        </p:blipFill>
        <p:spPr>
          <a:xfrm>
            <a:off x="3803579" y="3215552"/>
            <a:ext cx="572210" cy="1147751"/>
          </a:xfrm>
          <a:prstGeom prst="rect">
            <a:avLst/>
          </a:prstGeom>
          <a:ln w="12700">
            <a:miter lim="400000"/>
          </a:ln>
        </p:spPr>
      </p:pic>
      <p:pic>
        <p:nvPicPr>
          <p:cNvPr id="355" name="Picture 17" descr="Picture 17"/>
          <p:cNvPicPr>
            <a:picLocks noChangeAspect="1"/>
          </p:cNvPicPr>
          <p:nvPr>
            <p:custDataLst>
              <p:tags r:id="rId11"/>
            </p:custDataLst>
          </p:nvPr>
        </p:nvPicPr>
        <p:blipFill>
          <a:blip r:embed="rId22" cstate="email">
            <a:extLst>
              <a:ext uri="{28A0092B-C50C-407E-A947-70E740481C1C}">
                <a14:useLocalDpi xmlns:a14="http://schemas.microsoft.com/office/drawing/2010/main"/>
              </a:ext>
            </a:extLst>
          </a:blip>
          <a:stretch>
            <a:fillRect/>
          </a:stretch>
        </p:blipFill>
        <p:spPr>
          <a:xfrm>
            <a:off x="3725348" y="4519858"/>
            <a:ext cx="778885" cy="1182460"/>
          </a:xfrm>
          <a:prstGeom prst="rect">
            <a:avLst/>
          </a:prstGeom>
          <a:ln w="12700">
            <a:miter lim="400000"/>
          </a:ln>
        </p:spPr>
      </p:pic>
      <p:grpSp>
        <p:nvGrpSpPr>
          <p:cNvPr id="358" name="Group"/>
          <p:cNvGrpSpPr/>
          <p:nvPr>
            <p:custDataLst>
              <p:tags r:id="rId12"/>
            </p:custDataLst>
          </p:nvPr>
        </p:nvGrpSpPr>
        <p:grpSpPr>
          <a:xfrm>
            <a:off x="5862066" y="6268466"/>
            <a:ext cx="467867" cy="467868"/>
            <a:chOff x="5110622" y="0"/>
            <a:chExt cx="467866" cy="467866"/>
          </a:xfrm>
        </p:grpSpPr>
        <p:sp>
          <p:nvSpPr>
            <p:cNvPr id="356" name="Square"/>
            <p:cNvSpPr/>
            <p:nvPr>
              <p:custDataLst>
                <p:tags r:id="rId13"/>
              </p:custDataLst>
            </p:nvPr>
          </p:nvSpPr>
          <p:spPr>
            <a:xfrm>
              <a:off x="5110622" y="0"/>
              <a:ext cx="467867" cy="467867"/>
            </a:xfrm>
            <a:prstGeom prst="rect">
              <a:avLst/>
            </a:prstGeom>
            <a:solidFill>
              <a:srgbClr val="92DCCF"/>
            </a:solid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357" name="15"/>
            <p:cNvSpPr txBox="1"/>
            <p:nvPr>
              <p:custDataLst>
                <p:tags r:id="rId14"/>
              </p:custDataLst>
            </p:nvPr>
          </p:nvSpPr>
          <p:spPr>
            <a:xfrm>
              <a:off x="5172604" y="54862"/>
              <a:ext cx="345847" cy="366124"/>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defRPr>
                  <a:solidFill>
                    <a:srgbClr val="FFFFFF"/>
                  </a:solidFill>
                </a:defRPr>
              </a:lvl1pPr>
            </a:lstStyle>
            <a:p>
              <a:r>
                <a:rPr lang="fr-FR" sz="1800" b="0" i="0" strike="noStrike" cap="none" spc="0" baseline="0">
                  <a:solidFill>
                    <a:srgbClr val="FFFFFF"/>
                  </a:solidFill>
                  <a:effectLst/>
                  <a:latin typeface="Calibri"/>
                  <a:ea typeface="Calibri"/>
                  <a:cs typeface="Calibri"/>
                </a:rPr>
                <a:t>15</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53"/>
                                        </p:tgtEl>
                                        <p:attrNameLst>
                                          <p:attrName>style.visibility</p:attrName>
                                        </p:attrNameLst>
                                      </p:cBhvr>
                                      <p:to>
                                        <p:strVal val="visible"/>
                                      </p:to>
                                    </p:set>
                                    <p:animEffect transition="in" filter="fade">
                                      <p:cBhvr>
                                        <p:cTn id="7" dur="1000"/>
                                        <p:tgtEl>
                                          <p:spTgt spid="353"/>
                                        </p:tgtEl>
                                      </p:cBhvr>
                                    </p:animEffect>
                                    <p:anim calcmode="lin" valueType="num">
                                      <p:cBhvr>
                                        <p:cTn id="8" dur="1000" fill="hold"/>
                                        <p:tgtEl>
                                          <p:spTgt spid="353"/>
                                        </p:tgtEl>
                                        <p:attrNameLst>
                                          <p:attrName>ppt_x</p:attrName>
                                        </p:attrNameLst>
                                      </p:cBhvr>
                                      <p:tavLst>
                                        <p:tav tm="0">
                                          <p:val>
                                            <p:strVal val="#ppt_x"/>
                                          </p:val>
                                        </p:tav>
                                        <p:tav tm="100000">
                                          <p:val>
                                            <p:strVal val="#ppt_x"/>
                                          </p:val>
                                        </p:tav>
                                      </p:tavLst>
                                    </p:anim>
                                    <p:anim calcmode="lin" valueType="num">
                                      <p:cBhvr>
                                        <p:cTn id="9" dur="1000" fill="hold"/>
                                        <p:tgtEl>
                                          <p:spTgt spid="3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Rectangle 13"/>
          <p:cNvSpPr/>
          <p:nvPr>
            <p:custDataLst>
              <p:tags r:id="rId1"/>
            </p:custDataLst>
          </p:nvPr>
        </p:nvSpPr>
        <p:spPr>
          <a:xfrm flipH="1">
            <a:off x="5367922" y="3781885"/>
            <a:ext cx="2668355" cy="3076115"/>
          </a:xfrm>
          <a:prstGeom prst="rect">
            <a:avLst/>
          </a:prstGeom>
          <a:solidFill>
            <a:srgbClr val="92DCCF"/>
          </a:solidFill>
          <a:ln w="12700">
            <a:miter lim="400000"/>
          </a:ln>
        </p:spPr>
        <p:txBody>
          <a:bodyPr lIns="45719" rIns="45719" anchor="ctr"/>
          <a:lstStyle/>
          <a:p>
            <a:pPr algn="ctr">
              <a:defRPr>
                <a:solidFill>
                  <a:srgbClr val="FFFFFF"/>
                </a:solidFill>
              </a:defRPr>
            </a:pPr>
            <a:endParaRPr/>
          </a:p>
        </p:txBody>
      </p:sp>
      <p:sp>
        <p:nvSpPr>
          <p:cNvPr id="364" name="Rectangle 11"/>
          <p:cNvSpPr/>
          <p:nvPr>
            <p:custDataLst>
              <p:tags r:id="rId2"/>
            </p:custDataLst>
          </p:nvPr>
        </p:nvSpPr>
        <p:spPr>
          <a:xfrm flipH="1">
            <a:off x="4295161" y="0"/>
            <a:ext cx="1686188" cy="3076114"/>
          </a:xfrm>
          <a:prstGeom prst="rect">
            <a:avLst/>
          </a:prstGeom>
          <a:solidFill>
            <a:srgbClr val="92DCCF"/>
          </a:solidFill>
          <a:ln w="12700">
            <a:miter lim="400000"/>
          </a:ln>
        </p:spPr>
        <p:txBody>
          <a:bodyPr lIns="45719" rIns="45719" anchor="ctr"/>
          <a:lstStyle/>
          <a:p>
            <a:pPr algn="ctr">
              <a:defRPr>
                <a:solidFill>
                  <a:srgbClr val="FFFFFF"/>
                </a:solidFill>
              </a:defRPr>
            </a:pPr>
            <a:endParaRPr/>
          </a:p>
        </p:txBody>
      </p:sp>
      <p:pic>
        <p:nvPicPr>
          <p:cNvPr id="365" name="Picture 6" descr="Picture 6"/>
          <p:cNvPicPr>
            <a:picLocks noChangeAspect="1"/>
          </p:cNvPicPr>
          <p:nvPr>
            <p:custDataLst>
              <p:tags r:id="rId3"/>
            </p:custDataLst>
          </p:nvPr>
        </p:nvPicPr>
        <p:blipFill>
          <a:blip r:embed="rId10" cstate="email">
            <a:extLst>
              <a:ext uri="{28A0092B-C50C-407E-A947-70E740481C1C}">
                <a14:useLocalDpi xmlns:a14="http://schemas.microsoft.com/office/drawing/2010/main"/>
              </a:ext>
            </a:extLst>
          </a:blip>
          <a:srcRect/>
          <a:stretch>
            <a:fillRect/>
          </a:stretch>
        </p:blipFill>
        <p:spPr>
          <a:xfrm>
            <a:off x="4493436" y="-270349"/>
            <a:ext cx="7698411" cy="3346848"/>
          </a:xfrm>
          <a:custGeom>
            <a:avLst/>
            <a:gdLst/>
            <a:ahLst/>
            <a:cxnLst>
              <a:cxn ang="0">
                <a:pos x="wd2" y="hd2"/>
              </a:cxn>
              <a:cxn ang="5400000">
                <a:pos x="wd2" y="hd2"/>
              </a:cxn>
              <a:cxn ang="10800000">
                <a:pos x="wd2" y="hd2"/>
              </a:cxn>
              <a:cxn ang="16200000">
                <a:pos x="wd2" y="hd2"/>
              </a:cxn>
            </a:cxnLst>
            <a:rect l="0" t="0" r="r" b="b"/>
            <a:pathLst>
              <a:path w="21600" h="21600" extrusionOk="0">
                <a:moveTo>
                  <a:pt x="4348" y="0"/>
                </a:moveTo>
                <a:lnTo>
                  <a:pt x="0" y="21600"/>
                </a:lnTo>
                <a:lnTo>
                  <a:pt x="21600" y="21600"/>
                </a:lnTo>
                <a:lnTo>
                  <a:pt x="21600" y="3"/>
                </a:lnTo>
                <a:lnTo>
                  <a:pt x="18101" y="3"/>
                </a:lnTo>
                <a:lnTo>
                  <a:pt x="18101" y="0"/>
                </a:lnTo>
                <a:lnTo>
                  <a:pt x="7356" y="0"/>
                </a:lnTo>
                <a:lnTo>
                  <a:pt x="4364" y="0"/>
                </a:lnTo>
                <a:lnTo>
                  <a:pt x="4348" y="0"/>
                </a:lnTo>
                <a:close/>
              </a:path>
            </a:pathLst>
          </a:custGeom>
          <a:ln w="12700">
            <a:miter lim="400000"/>
          </a:ln>
        </p:spPr>
      </p:pic>
      <p:pic>
        <p:nvPicPr>
          <p:cNvPr id="366" name="Picture 4" descr="Picture 4"/>
          <p:cNvPicPr>
            <a:picLocks noChangeAspect="1"/>
          </p:cNvPicPr>
          <p:nvPr>
            <p:custDataLst>
              <p:tags r:id="rId4"/>
            </p:custDataLst>
          </p:nvPr>
        </p:nvPicPr>
        <p:blipFill>
          <a:blip r:embed="rId11" cstate="email">
            <a:extLst>
              <a:ext uri="{28A0092B-C50C-407E-A947-70E740481C1C}">
                <a14:useLocalDpi xmlns:a14="http://schemas.microsoft.com/office/drawing/2010/main"/>
              </a:ext>
            </a:extLst>
          </a:blip>
          <a:srcRect/>
          <a:stretch>
            <a:fillRect/>
          </a:stretch>
        </p:blipFill>
        <p:spPr>
          <a:xfrm>
            <a:off x="20" y="-270581"/>
            <a:ext cx="5859463" cy="33468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1937" y="21600"/>
                </a:lnTo>
                <a:lnTo>
                  <a:pt x="15866" y="21600"/>
                </a:lnTo>
                <a:lnTo>
                  <a:pt x="15887" y="21600"/>
                </a:lnTo>
                <a:lnTo>
                  <a:pt x="21600" y="5"/>
                </a:lnTo>
                <a:lnTo>
                  <a:pt x="21600" y="0"/>
                </a:lnTo>
                <a:lnTo>
                  <a:pt x="0" y="0"/>
                </a:lnTo>
                <a:close/>
              </a:path>
            </a:pathLst>
          </a:custGeom>
          <a:ln w="12700">
            <a:miter lim="400000"/>
          </a:ln>
        </p:spPr>
      </p:pic>
      <p:pic>
        <p:nvPicPr>
          <p:cNvPr id="367" name="Picture 9" descr="Picture 9"/>
          <p:cNvPicPr>
            <a:picLocks noChangeAspect="1"/>
          </p:cNvPicPr>
          <p:nvPr>
            <p:custDataLst>
              <p:tags r:id="rId5"/>
            </p:custDataLst>
          </p:nvPr>
        </p:nvPicPr>
        <p:blipFill>
          <a:blip r:embed="rId12" cstate="email">
            <a:extLst>
              <a:ext uri="{28A0092B-C50C-407E-A947-70E740481C1C}">
                <a14:useLocalDpi xmlns:a14="http://schemas.microsoft.com/office/drawing/2010/main"/>
              </a:ext>
            </a:extLst>
          </a:blip>
          <a:srcRect/>
          <a:stretch>
            <a:fillRect/>
          </a:stretch>
        </p:blipFill>
        <p:spPr>
          <a:xfrm>
            <a:off x="6350088" y="3828546"/>
            <a:ext cx="5842001" cy="3346848"/>
          </a:xfrm>
          <a:custGeom>
            <a:avLst/>
            <a:gdLst/>
            <a:ahLst/>
            <a:cxnLst>
              <a:cxn ang="0">
                <a:pos x="wd2" y="hd2"/>
              </a:cxn>
              <a:cxn ang="5400000">
                <a:pos x="wd2" y="hd2"/>
              </a:cxn>
              <a:cxn ang="10800000">
                <a:pos x="wd2" y="hd2"/>
              </a:cxn>
              <a:cxn ang="16200000">
                <a:pos x="wd2" y="hd2"/>
              </a:cxn>
            </a:cxnLst>
            <a:rect l="0" t="0" r="r" b="b"/>
            <a:pathLst>
              <a:path w="21600" h="21600" extrusionOk="0">
                <a:moveTo>
                  <a:pt x="5730" y="0"/>
                </a:moveTo>
                <a:lnTo>
                  <a:pt x="0" y="21600"/>
                </a:lnTo>
                <a:lnTo>
                  <a:pt x="21600" y="21600"/>
                </a:lnTo>
                <a:lnTo>
                  <a:pt x="21600" y="0"/>
                </a:lnTo>
                <a:lnTo>
                  <a:pt x="5730" y="0"/>
                </a:lnTo>
                <a:close/>
              </a:path>
            </a:pathLst>
          </a:custGeom>
          <a:ln w="12700">
            <a:miter lim="400000"/>
          </a:ln>
        </p:spPr>
      </p:pic>
      <p:pic>
        <p:nvPicPr>
          <p:cNvPr id="368" name="Picture 7" descr="Picture 7"/>
          <p:cNvPicPr>
            <a:picLocks noChangeAspect="1"/>
          </p:cNvPicPr>
          <p:nvPr>
            <p:custDataLst>
              <p:tags r:id="rId6"/>
            </p:custDataLst>
          </p:nvPr>
        </p:nvPicPr>
        <p:blipFill>
          <a:blip r:embed="rId13" cstate="email">
            <a:extLst>
              <a:ext uri="{28A0092B-C50C-407E-A947-70E740481C1C}">
                <a14:useLocalDpi xmlns:a14="http://schemas.microsoft.com/office/drawing/2010/main"/>
              </a:ext>
            </a:extLst>
          </a:blip>
          <a:srcRect/>
          <a:stretch>
            <a:fillRect/>
          </a:stretch>
        </p:blipFill>
        <p:spPr>
          <a:xfrm>
            <a:off x="19" y="3828536"/>
            <a:ext cx="7698392" cy="33468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595"/>
                </a:lnTo>
                <a:lnTo>
                  <a:pt x="3499" y="21595"/>
                </a:lnTo>
                <a:lnTo>
                  <a:pt x="3499" y="21600"/>
                </a:lnTo>
                <a:lnTo>
                  <a:pt x="14244" y="21600"/>
                </a:lnTo>
                <a:lnTo>
                  <a:pt x="17235" y="21600"/>
                </a:lnTo>
                <a:lnTo>
                  <a:pt x="17251" y="21600"/>
                </a:lnTo>
                <a:lnTo>
                  <a:pt x="21600" y="0"/>
                </a:lnTo>
                <a:lnTo>
                  <a:pt x="0" y="0"/>
                </a:lnTo>
                <a:close/>
              </a:path>
            </a:pathLst>
          </a:custGeom>
          <a:ln w="12700">
            <a:miter lim="400000"/>
          </a:ln>
        </p:spPr>
      </p:pic>
      <p:sp>
        <p:nvSpPr>
          <p:cNvPr id="369" name="Rectangle 10"/>
          <p:cNvSpPr/>
          <p:nvPr>
            <p:custDataLst>
              <p:tags r:id="rId7"/>
            </p:custDataLst>
          </p:nvPr>
        </p:nvSpPr>
        <p:spPr>
          <a:xfrm>
            <a:off x="0" y="3076356"/>
            <a:ext cx="12192000" cy="752172"/>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70" name="TextBox 12"/>
          <p:cNvSpPr txBox="1"/>
          <p:nvPr>
            <p:custDataLst>
              <p:tags r:id="rId8"/>
            </p:custDataLst>
          </p:nvPr>
        </p:nvSpPr>
        <p:spPr>
          <a:xfrm>
            <a:off x="341669" y="3227719"/>
            <a:ext cx="11290639" cy="518678"/>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800">
                <a:solidFill>
                  <a:srgbClr val="92DCCF"/>
                </a:solidFill>
                <a:latin typeface="Verlag Light"/>
                <a:ea typeface="Verlag Light"/>
                <a:cs typeface="Verlag Light"/>
                <a:sym typeface="Verlag Light"/>
              </a:defRPr>
            </a:lvl1pPr>
          </a:lstStyle>
          <a:p>
            <a:r>
              <a:rPr lang="fr-FR" sz="2800" b="0" i="0" strike="noStrike" cap="none" spc="0" baseline="0">
                <a:solidFill>
                  <a:srgbClr val="92DCCF"/>
                </a:solidFill>
                <a:effectLst/>
                <a:latin typeface="Verlag Light"/>
                <a:ea typeface="Verlag Light"/>
                <a:cs typeface="Verlag Light"/>
              </a:rPr>
              <a:t>Pour l’amour de vos yeux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fade">
                                      <p:cBhvr>
                                        <p:cTn id="7" dur="1000"/>
                                        <p:tgtEl>
                                          <p:spTgt spid="364"/>
                                        </p:tgtEl>
                                      </p:cBhvr>
                                    </p:animEffect>
                                    <p:anim calcmode="lin" valueType="num">
                                      <p:cBhvr>
                                        <p:cTn id="8" dur="1000" fill="hold"/>
                                        <p:tgtEl>
                                          <p:spTgt spid="364"/>
                                        </p:tgtEl>
                                        <p:attrNameLst>
                                          <p:attrName>ppt_x</p:attrName>
                                        </p:attrNameLst>
                                      </p:cBhvr>
                                      <p:tavLst>
                                        <p:tav tm="0">
                                          <p:val>
                                            <p:strVal val="#ppt_x"/>
                                          </p:val>
                                        </p:tav>
                                        <p:tav tm="100000">
                                          <p:val>
                                            <p:strVal val="#ppt_x"/>
                                          </p:val>
                                        </p:tav>
                                      </p:tavLst>
                                    </p:anim>
                                    <p:anim calcmode="lin" valueType="num">
                                      <p:cBhvr>
                                        <p:cTn id="9" dur="1000" fill="hold"/>
                                        <p:tgtEl>
                                          <p:spTgt spid="36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63"/>
                                        </p:tgtEl>
                                        <p:attrNameLst>
                                          <p:attrName>style.visibility</p:attrName>
                                        </p:attrNameLst>
                                      </p:cBhvr>
                                      <p:to>
                                        <p:strVal val="visible"/>
                                      </p:to>
                                    </p:set>
                                    <p:animEffect transition="in" filter="fade">
                                      <p:cBhvr>
                                        <p:cTn id="12" dur="1000"/>
                                        <p:tgtEl>
                                          <p:spTgt spid="363"/>
                                        </p:tgtEl>
                                      </p:cBhvr>
                                    </p:animEffect>
                                    <p:anim calcmode="lin" valueType="num">
                                      <p:cBhvr>
                                        <p:cTn id="13" dur="1000" fill="hold"/>
                                        <p:tgtEl>
                                          <p:spTgt spid="363"/>
                                        </p:tgtEl>
                                        <p:attrNameLst>
                                          <p:attrName>ppt_x</p:attrName>
                                        </p:attrNameLst>
                                      </p:cBhvr>
                                      <p:tavLst>
                                        <p:tav tm="0">
                                          <p:val>
                                            <p:strVal val="#ppt_x"/>
                                          </p:val>
                                        </p:tav>
                                        <p:tav tm="100000">
                                          <p:val>
                                            <p:strVal val="#ppt_x"/>
                                          </p:val>
                                        </p:tav>
                                      </p:tavLst>
                                    </p:anim>
                                    <p:anim calcmode="lin" valueType="num">
                                      <p:cBhvr>
                                        <p:cTn id="14" dur="1000" fill="hold"/>
                                        <p:tgtEl>
                                          <p:spTgt spid="363"/>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370"/>
                                        </p:tgtEl>
                                        <p:attrNameLst>
                                          <p:attrName>style.visibility</p:attrName>
                                        </p:attrNameLst>
                                      </p:cBhvr>
                                      <p:to>
                                        <p:strVal val="visible"/>
                                      </p:to>
                                    </p:set>
                                    <p:animEffect transition="in" filter="fade">
                                      <p:cBhvr>
                                        <p:cTn id="17" dur="500"/>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 grpId="0" animBg="1"/>
      <p:bldP spid="364" grpId="0" animBg="1"/>
      <p:bldP spid="37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Picture 7" descr="Picture 7"/>
          <p:cNvPicPr>
            <a:picLocks noChangeAspect="1"/>
          </p:cNvPicPr>
          <p:nvPr>
            <p:custDataLst>
              <p:tags r:id="rId1"/>
            </p:custDataLst>
          </p:nvPr>
        </p:nvPicPr>
        <p:blipFill>
          <a:blip r:embed="rId7" cstate="email">
            <a:extLst>
              <a:ext uri="{28A0092B-C50C-407E-A947-70E740481C1C}">
                <a14:useLocalDpi xmlns:a14="http://schemas.microsoft.com/office/drawing/2010/main"/>
              </a:ext>
            </a:extLst>
          </a:blip>
          <a:srcRect/>
          <a:stretch>
            <a:fillRect/>
          </a:stretch>
        </p:blipFill>
        <p:spPr>
          <a:xfrm>
            <a:off x="6106207" y="0"/>
            <a:ext cx="6085793" cy="6858000"/>
          </a:xfrm>
          <a:prstGeom prst="rect">
            <a:avLst/>
          </a:prstGeom>
          <a:ln w="12700">
            <a:miter lim="400000"/>
          </a:ln>
        </p:spPr>
      </p:pic>
      <p:sp>
        <p:nvSpPr>
          <p:cNvPr id="376" name="Rectangle 12"/>
          <p:cNvSpPr txBox="1"/>
          <p:nvPr>
            <p:custDataLst>
              <p:tags r:id="rId2"/>
            </p:custDataLst>
          </p:nvPr>
        </p:nvSpPr>
        <p:spPr>
          <a:xfrm>
            <a:off x="635000" y="902169"/>
            <a:ext cx="5038292" cy="6170742"/>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000">
                <a:solidFill>
                  <a:srgbClr val="92DCCF"/>
                </a:solidFill>
                <a:latin typeface="Verlag Light"/>
                <a:ea typeface="Verlag Light"/>
                <a:cs typeface="Verlag Light"/>
                <a:sym typeface="Verlag Light"/>
              </a:defRPr>
            </a:pPr>
            <a:r>
              <a:rPr lang="fr-FR" sz="3000" b="0" i="0" strike="noStrike" cap="none" spc="0" baseline="0" dirty="0">
                <a:solidFill>
                  <a:srgbClr val="92DCCF"/>
                </a:solidFill>
                <a:effectLst/>
                <a:latin typeface="Verlag Light"/>
                <a:ea typeface="Verlag Light"/>
                <a:cs typeface="Verlag Light"/>
              </a:rPr>
              <a:t>Vos yeux, votre propre histoire</a:t>
            </a:r>
          </a:p>
          <a:p>
            <a:pPr>
              <a:defRPr>
                <a:solidFill>
                  <a:srgbClr val="535353"/>
                </a:solidFill>
                <a:latin typeface="Verlag Light"/>
                <a:ea typeface="Verlag Light"/>
                <a:cs typeface="Verlag Light"/>
                <a:sym typeface="Verlag Light"/>
              </a:defRPr>
            </a:pPr>
            <a:r>
              <a:rPr lang="fr-FR" sz="1800" b="0" i="0" strike="noStrike" cap="none" spc="0" baseline="0" dirty="0">
                <a:solidFill>
                  <a:srgbClr val="535353"/>
                </a:solidFill>
                <a:effectLst/>
                <a:latin typeface="Verlag Light"/>
                <a:ea typeface="Verlag Light"/>
                <a:cs typeface="Verlag Light"/>
              </a:rPr>
              <a:t>Lorsque vous travaillez tard, que vous faites la fête toute la nuit et que vous auriez bien besoin de quelques heures de sommeil en plus, la fatigue n’est pas seulement mentale : elle est aussi visible ! Et c’est la peau fine autour de vos yeux qui vous trahit. L’histoire qu’elle raconte dépend de l’attention que vous lui portez.</a:t>
            </a:r>
          </a:p>
          <a:p>
            <a:pPr>
              <a:spcBef>
                <a:spcPts val="1300"/>
              </a:spcBef>
              <a:defRPr>
                <a:solidFill>
                  <a:srgbClr val="535353"/>
                </a:solidFill>
                <a:latin typeface="Verlag Light"/>
                <a:ea typeface="Verlag Light"/>
                <a:cs typeface="Verlag Light"/>
                <a:sym typeface="Verlag Light"/>
              </a:defRPr>
            </a:pPr>
            <a:r>
              <a:rPr lang="fr-FR" sz="1800" b="0" i="0" strike="noStrike" cap="none" spc="0" baseline="0" dirty="0">
                <a:solidFill>
                  <a:srgbClr val="535353"/>
                </a:solidFill>
                <a:effectLst/>
                <a:latin typeface="Verlag Light"/>
                <a:ea typeface="Verlag Light"/>
                <a:cs typeface="Verlag Light"/>
              </a:rPr>
              <a:t>Nous connaissons tous ces signes : cernes, poches sous les yeux, rides et ridules. </a:t>
            </a:r>
          </a:p>
          <a:p>
            <a:pPr>
              <a:spcBef>
                <a:spcPts val="1300"/>
              </a:spcBef>
              <a:defRPr>
                <a:solidFill>
                  <a:srgbClr val="535353"/>
                </a:solidFill>
                <a:latin typeface="Verlag Light"/>
                <a:ea typeface="Verlag Light"/>
                <a:cs typeface="Verlag Light"/>
                <a:sym typeface="Verlag Light"/>
              </a:defRPr>
            </a:pPr>
            <a:r>
              <a:rPr lang="fr-FR" sz="1800" b="0" i="0" strike="noStrike" cap="none" spc="0" baseline="0" dirty="0">
                <a:solidFill>
                  <a:srgbClr val="535353"/>
                </a:solidFill>
                <a:effectLst/>
                <a:latin typeface="Verlag Light"/>
                <a:ea typeface="Verlag Light"/>
                <a:cs typeface="Verlag Light"/>
              </a:rPr>
              <a:t>Plus fine et plus sensible que toute autre partie du visage, cette zone a besoin de douceur et de produits spécialement conçus pour ses besoins afin de réduire l’apparition de ces signes indésirables.</a:t>
            </a:r>
          </a:p>
          <a:p>
            <a:pPr>
              <a:spcBef>
                <a:spcPts val="1300"/>
              </a:spcBef>
              <a:defRPr>
                <a:solidFill>
                  <a:srgbClr val="535353"/>
                </a:solidFill>
                <a:latin typeface="Verlag Light"/>
                <a:ea typeface="Verlag Light"/>
                <a:cs typeface="Verlag Light"/>
                <a:sym typeface="Verlag Light"/>
              </a:defRPr>
            </a:pPr>
            <a:r>
              <a:rPr lang="fr-FR" sz="1800" b="0" i="0" strike="noStrike" cap="none" spc="0" baseline="0" dirty="0">
                <a:solidFill>
                  <a:srgbClr val="535353"/>
                </a:solidFill>
                <a:effectLst/>
                <a:latin typeface="Verlag Light"/>
                <a:ea typeface="Verlag Light"/>
                <a:cs typeface="Verlag Light"/>
              </a:rPr>
              <a:t>Notre nouvelle gamme </a:t>
            </a:r>
            <a:r>
              <a:rPr lang="fr-FR" sz="1800" b="0" i="0" strike="noStrike" cap="none" spc="0" baseline="0" dirty="0" err="1">
                <a:solidFill>
                  <a:srgbClr val="535353"/>
                </a:solidFill>
                <a:effectLst/>
                <a:latin typeface="Verlag Light"/>
                <a:ea typeface="Verlag Light"/>
                <a:cs typeface="Verlag Light"/>
              </a:rPr>
              <a:t>LumiSpa</a:t>
            </a:r>
            <a:r>
              <a:rPr lang="fr-FR" sz="1800" b="0" i="0" strike="noStrike" cap="none" spc="0" baseline="0" dirty="0">
                <a:solidFill>
                  <a:srgbClr val="535353"/>
                </a:solidFill>
                <a:effectLst/>
                <a:latin typeface="Verlag Light"/>
                <a:ea typeface="Verlag Light"/>
                <a:cs typeface="Verlag Light"/>
              </a:rPr>
              <a:t> spécialement conçue pour prendre soin de cette zone (bientôt disponible !) mérite bien un petit coup d’œil ! </a:t>
            </a:r>
          </a:p>
        </p:txBody>
      </p:sp>
      <p:grpSp>
        <p:nvGrpSpPr>
          <p:cNvPr id="379" name="Group"/>
          <p:cNvGrpSpPr/>
          <p:nvPr>
            <p:custDataLst>
              <p:tags r:id="rId3"/>
            </p:custDataLst>
          </p:nvPr>
        </p:nvGrpSpPr>
        <p:grpSpPr>
          <a:xfrm>
            <a:off x="5862066" y="6166866"/>
            <a:ext cx="467867" cy="467868"/>
            <a:chOff x="5110622" y="0"/>
            <a:chExt cx="467866" cy="467866"/>
          </a:xfrm>
        </p:grpSpPr>
        <p:sp>
          <p:nvSpPr>
            <p:cNvPr id="377" name="Square"/>
            <p:cNvSpPr/>
            <p:nvPr>
              <p:custDataLst>
                <p:tags r:id="rId4"/>
              </p:custDataLst>
            </p:nvPr>
          </p:nvSpPr>
          <p:spPr>
            <a:xfrm>
              <a:off x="5110622" y="0"/>
              <a:ext cx="467867" cy="467867"/>
            </a:xfrm>
            <a:prstGeom prst="rect">
              <a:avLst/>
            </a:prstGeom>
            <a:solidFill>
              <a:srgbClr val="92DCCF"/>
            </a:solid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378" name="18"/>
            <p:cNvSpPr txBox="1"/>
            <p:nvPr>
              <p:custDataLst>
                <p:tags r:id="rId5"/>
              </p:custDataLst>
            </p:nvPr>
          </p:nvSpPr>
          <p:spPr>
            <a:xfrm>
              <a:off x="5172604" y="54862"/>
              <a:ext cx="345847" cy="366124"/>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defRPr>
                  <a:solidFill>
                    <a:srgbClr val="FFFFFF"/>
                  </a:solidFill>
                </a:defRPr>
              </a:lvl1pPr>
            </a:lstStyle>
            <a:p>
              <a:r>
                <a:rPr lang="fr-FR" sz="1800" b="0" i="0" strike="noStrike" cap="none" spc="0" baseline="0">
                  <a:solidFill>
                    <a:srgbClr val="FFFFFF"/>
                  </a:solidFill>
                  <a:effectLst/>
                  <a:latin typeface="Calibri"/>
                  <a:ea typeface="Calibri"/>
                  <a:cs typeface="Calibri"/>
                </a:rPr>
                <a:t>18</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1000"/>
                                        <p:tgtEl>
                                          <p:spTgt spid="379"/>
                                        </p:tgtEl>
                                      </p:cBhvr>
                                    </p:animEffect>
                                    <p:anim calcmode="lin" valueType="num">
                                      <p:cBhvr>
                                        <p:cTn id="8" dur="1000" fill="hold"/>
                                        <p:tgtEl>
                                          <p:spTgt spid="379"/>
                                        </p:tgtEl>
                                        <p:attrNameLst>
                                          <p:attrName>ppt_x</p:attrName>
                                        </p:attrNameLst>
                                      </p:cBhvr>
                                      <p:tavLst>
                                        <p:tav tm="0">
                                          <p:val>
                                            <p:strVal val="#ppt_x"/>
                                          </p:val>
                                        </p:tav>
                                        <p:tav tm="100000">
                                          <p:val>
                                            <p:strVal val="#ppt_x"/>
                                          </p:val>
                                        </p:tav>
                                      </p:tavLst>
                                    </p:anim>
                                    <p:anim calcmode="lin" valueType="num">
                                      <p:cBhvr>
                                        <p:cTn id="9" dur="1000" fill="hold"/>
                                        <p:tgtEl>
                                          <p:spTgt spid="3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CCF"/>
        </a:solidFill>
        <a:effectLst/>
      </p:bgPr>
    </p:bg>
    <p:spTree>
      <p:nvGrpSpPr>
        <p:cNvPr id="1" name=""/>
        <p:cNvGrpSpPr/>
        <p:nvPr/>
      </p:nvGrpSpPr>
      <p:grpSpPr>
        <a:xfrm>
          <a:off x="0" y="0"/>
          <a:ext cx="0" cy="0"/>
          <a:chOff x="0" y="0"/>
          <a:chExt cx="0" cy="0"/>
        </a:xfrm>
      </p:grpSpPr>
      <p:pic>
        <p:nvPicPr>
          <p:cNvPr id="125" name="Picture 4" descr="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 y="9"/>
            <a:ext cx="12191981" cy="6857991"/>
          </a:xfrm>
          <a:prstGeom prst="rect">
            <a:avLst/>
          </a:prstGeom>
          <a:ln w="12700">
            <a:miter lim="400000"/>
          </a:ln>
        </p:spPr>
      </p:pic>
      <p:grpSp>
        <p:nvGrpSpPr>
          <p:cNvPr id="128" name="Group"/>
          <p:cNvGrpSpPr/>
          <p:nvPr/>
        </p:nvGrpSpPr>
        <p:grpSpPr>
          <a:xfrm>
            <a:off x="5862066" y="6166866"/>
            <a:ext cx="467867" cy="467868"/>
            <a:chOff x="5110622" y="0"/>
            <a:chExt cx="467866" cy="467866"/>
          </a:xfrm>
        </p:grpSpPr>
        <p:sp>
          <p:nvSpPr>
            <p:cNvPr id="126" name="Square"/>
            <p:cNvSpPr/>
            <p:nvPr/>
          </p:nvSpPr>
          <p:spPr>
            <a:xfrm>
              <a:off x="5110622" y="0"/>
              <a:ext cx="467867" cy="467867"/>
            </a:xfrm>
            <a:prstGeom prst="rect">
              <a:avLst/>
            </a:prstGeom>
            <a:solidFill>
              <a:srgbClr val="92DCCF"/>
            </a:solid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127" name="2"/>
            <p:cNvSpPr txBox="1"/>
            <p:nvPr/>
          </p:nvSpPr>
          <p:spPr>
            <a:xfrm>
              <a:off x="5232545" y="54862"/>
              <a:ext cx="218688" cy="366124"/>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a:solidFill>
                    <a:srgbClr val="FFFFFF"/>
                  </a:solidFill>
                </a:defRPr>
              </a:lvl1pPr>
            </a:lstStyle>
            <a:p>
              <a:r>
                <a:rPr lang="fr-FR" sz="1800" b="0" i="0" strike="noStrike" cap="none" spc="0" baseline="0">
                  <a:solidFill>
                    <a:srgbClr val="FFFFFF"/>
                  </a:solidFill>
                  <a:effectLst/>
                  <a:latin typeface="Calibri"/>
                  <a:ea typeface="Calibri"/>
                  <a:cs typeface="Calibri"/>
                </a:rPr>
                <a:t>2</a:t>
              </a:r>
            </a:p>
          </p:txBody>
        </p:sp>
      </p:grpSp>
      <p:sp>
        <p:nvSpPr>
          <p:cNvPr id="129" name="1 Cleansing as first step…"/>
          <p:cNvSpPr txBox="1"/>
          <p:nvPr/>
        </p:nvSpPr>
        <p:spPr>
          <a:xfrm>
            <a:off x="430098" y="852640"/>
            <a:ext cx="4301700" cy="252889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771525" indent="-771525">
              <a:lnSpc>
                <a:spcPts val="3000"/>
              </a:lnSpc>
              <a:spcBef>
                <a:spcPts val="4000"/>
              </a:spcBef>
              <a:defRPr sz="7100" b="1">
                <a:solidFill>
                  <a:srgbClr val="FFFFFF"/>
                </a:solidFill>
                <a:latin typeface="Verlag"/>
                <a:ea typeface="Verlag"/>
                <a:cs typeface="Verlag"/>
                <a:sym typeface="Verlag"/>
              </a:defRPr>
            </a:pPr>
            <a:r>
              <a:rPr lang="fr-FR" sz="7100" b="1" i="0" strike="noStrike" cap="none" spc="0" baseline="0" dirty="0">
                <a:solidFill>
                  <a:srgbClr val="92DCCF"/>
                </a:solidFill>
                <a:effectLst/>
                <a:latin typeface="Verlag"/>
                <a:ea typeface="Verlag"/>
                <a:cs typeface="Verlag"/>
              </a:rPr>
              <a:t>1</a:t>
            </a:r>
            <a:r>
              <a:rPr lang="fr-FR" sz="7100" b="1" i="0" strike="noStrike" cap="none" spc="0" baseline="0" dirty="0">
                <a:solidFill>
                  <a:srgbClr val="FFFFFF"/>
                </a:solidFill>
                <a:effectLst/>
                <a:latin typeface="Verlag"/>
                <a:ea typeface="Verlag"/>
                <a:cs typeface="Verlag"/>
              </a:rPr>
              <a:t> </a:t>
            </a:r>
            <a:r>
              <a:rPr lang="fr-FR" sz="3100" b="1" i="0" strike="noStrike" cap="none" spc="0" baseline="0" dirty="0">
                <a:solidFill>
                  <a:srgbClr val="FFFFFF"/>
                </a:solidFill>
                <a:effectLst/>
                <a:latin typeface="Verlag Light"/>
                <a:ea typeface="Verlag Light"/>
                <a:cs typeface="Verlag Light"/>
              </a:rPr>
              <a:t>Tout commence par le nettoyage</a:t>
            </a:r>
          </a:p>
          <a:p>
            <a:pPr marL="790575" indent="-790575">
              <a:lnSpc>
                <a:spcPts val="3000"/>
              </a:lnSpc>
              <a:spcBef>
                <a:spcPts val="4000"/>
              </a:spcBef>
              <a:defRPr sz="7100" b="1">
                <a:solidFill>
                  <a:srgbClr val="FFFFFF"/>
                </a:solidFill>
                <a:latin typeface="Verlag"/>
                <a:ea typeface="Verlag"/>
                <a:cs typeface="Verlag"/>
                <a:sym typeface="Verlag"/>
              </a:defRPr>
            </a:pPr>
            <a:r>
              <a:rPr lang="fr-FR" sz="7100" b="1" i="0" strike="noStrike" cap="none" spc="0" baseline="0" dirty="0">
                <a:solidFill>
                  <a:srgbClr val="92DCCF"/>
                </a:solidFill>
                <a:effectLst/>
                <a:latin typeface="Verlag"/>
                <a:ea typeface="Verlag"/>
                <a:cs typeface="Verlag"/>
              </a:rPr>
              <a:t>2</a:t>
            </a:r>
            <a:r>
              <a:rPr lang="fr-FR" sz="7100" b="1" i="0" strike="noStrike" cap="none" spc="0" baseline="0" dirty="0">
                <a:solidFill>
                  <a:srgbClr val="FFFFFF"/>
                </a:solidFill>
                <a:effectLst/>
                <a:latin typeface="Verlag"/>
                <a:ea typeface="Verlag"/>
                <a:cs typeface="Verlag"/>
              </a:rPr>
              <a:t> </a:t>
            </a:r>
            <a:r>
              <a:rPr lang="fr-FR" sz="3100" b="1" i="0" strike="noStrike" cap="none" spc="0" baseline="0" dirty="0">
                <a:solidFill>
                  <a:srgbClr val="FFFFFF"/>
                </a:solidFill>
                <a:effectLst/>
                <a:latin typeface="Verlag Light"/>
                <a:ea typeface="Verlag Light"/>
                <a:cs typeface="Verlag Light"/>
              </a:rPr>
              <a:t>Les indispensables pour prendre soin </a:t>
            </a:r>
            <a:br>
              <a:rPr lang="fr-FR" sz="3100" b="1" i="0" strike="noStrike" cap="none" spc="0" baseline="0" dirty="0">
                <a:solidFill>
                  <a:srgbClr val="FFFFFF"/>
                </a:solidFill>
                <a:effectLst/>
                <a:latin typeface="Verlag Light"/>
                <a:ea typeface="Verlag Light"/>
                <a:cs typeface="Verlag Light"/>
              </a:rPr>
            </a:br>
            <a:r>
              <a:rPr lang="fr-FR" sz="3100" b="1" i="0" strike="noStrike" cap="none" spc="0" baseline="0" dirty="0">
                <a:solidFill>
                  <a:srgbClr val="FFFFFF"/>
                </a:solidFill>
                <a:effectLst/>
                <a:latin typeface="Verlag Light"/>
                <a:ea typeface="Verlag Light"/>
                <a:cs typeface="Verlag Light"/>
              </a:rPr>
              <a:t>du contour de l’œil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1000"/>
                                        <p:tgtEl>
                                          <p:spTgt spid="129"/>
                                        </p:tgtEl>
                                      </p:cBhvr>
                                    </p:animEffect>
                                    <p:anim calcmode="lin" valueType="num">
                                      <p:cBhvr>
                                        <p:cTn id="8" dur="1000" fill="hold"/>
                                        <p:tgtEl>
                                          <p:spTgt spid="129"/>
                                        </p:tgtEl>
                                        <p:attrNameLst>
                                          <p:attrName>ppt_x</p:attrName>
                                        </p:attrNameLst>
                                      </p:cBhvr>
                                      <p:tavLst>
                                        <p:tav tm="0">
                                          <p:val>
                                            <p:strVal val="#ppt_x"/>
                                          </p:val>
                                        </p:tav>
                                        <p:tav tm="100000">
                                          <p:val>
                                            <p:strVal val="#ppt_x"/>
                                          </p:val>
                                        </p:tav>
                                      </p:tavLst>
                                    </p:anim>
                                    <p:anim calcmode="lin" valueType="num">
                                      <p:cBhvr>
                                        <p:cTn id="9" dur="1000" fill="hold"/>
                                        <p:tgtEl>
                                          <p:spTgt spid="1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fade">
                                      <p:cBhvr>
                                        <p:cTn id="12" dur="1000"/>
                                        <p:tgtEl>
                                          <p:spTgt spid="128"/>
                                        </p:tgtEl>
                                      </p:cBhvr>
                                    </p:animEffect>
                                    <p:anim calcmode="lin" valueType="num">
                                      <p:cBhvr>
                                        <p:cTn id="13" dur="1000" fill="hold"/>
                                        <p:tgtEl>
                                          <p:spTgt spid="128"/>
                                        </p:tgtEl>
                                        <p:attrNameLst>
                                          <p:attrName>ppt_x</p:attrName>
                                        </p:attrNameLst>
                                      </p:cBhvr>
                                      <p:tavLst>
                                        <p:tav tm="0">
                                          <p:val>
                                            <p:strVal val="#ppt_x"/>
                                          </p:val>
                                        </p:tav>
                                        <p:tav tm="100000">
                                          <p:val>
                                            <p:strVal val="#ppt_x"/>
                                          </p:val>
                                        </p:tav>
                                      </p:tavLst>
                                    </p:anim>
                                    <p:anim calcmode="lin" valueType="num">
                                      <p:cBhvr>
                                        <p:cTn id="14" dur="1000" fill="hold"/>
                                        <p:tgtEl>
                                          <p:spTgt spid="1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Rectangle 8"/>
          <p:cNvSpPr/>
          <p:nvPr>
            <p:custDataLst>
              <p:tags r:id="rId1"/>
            </p:custDataLst>
          </p:nvPr>
        </p:nvSpPr>
        <p:spPr>
          <a:xfrm>
            <a:off x="0" y="0"/>
            <a:ext cx="12192000" cy="6858000"/>
          </a:xfrm>
          <a:prstGeom prst="rect">
            <a:avLst/>
          </a:prstGeom>
          <a:solidFill>
            <a:srgbClr val="595959"/>
          </a:solidFill>
          <a:ln w="12700">
            <a:miter lim="400000"/>
          </a:ln>
        </p:spPr>
        <p:txBody>
          <a:bodyPr lIns="45719" rIns="45719" anchor="ctr"/>
          <a:lstStyle/>
          <a:p>
            <a:pPr algn="ctr">
              <a:defRPr>
                <a:solidFill>
                  <a:srgbClr val="FFFFFF"/>
                </a:solidFill>
              </a:defRPr>
            </a:pPr>
            <a:endParaRPr/>
          </a:p>
        </p:txBody>
      </p:sp>
      <p:sp>
        <p:nvSpPr>
          <p:cNvPr id="382" name="Rectangle 10"/>
          <p:cNvSpPr/>
          <p:nvPr>
            <p:custDataLst>
              <p:tags r:id="rId2"/>
            </p:custDataLst>
          </p:nvPr>
        </p:nvSpPr>
        <p:spPr>
          <a:xfrm>
            <a:off x="215900" y="215900"/>
            <a:ext cx="11760200" cy="64262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87" name="Rectangle 1"/>
          <p:cNvSpPr txBox="1"/>
          <p:nvPr>
            <p:custDataLst>
              <p:tags r:id="rId3"/>
            </p:custDataLst>
          </p:nvPr>
        </p:nvSpPr>
        <p:spPr>
          <a:xfrm>
            <a:off x="7546200" y="2085429"/>
            <a:ext cx="3398025" cy="2585323"/>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AFD3CE"/>
                </a:solidFill>
                <a:latin typeface="Verlag Light"/>
                <a:ea typeface="Verlag Light"/>
                <a:cs typeface="Verlag Light"/>
                <a:sym typeface="Verlag Light"/>
              </a:defRPr>
            </a:pPr>
            <a:r>
              <a:rPr lang="fr-FR" sz="3000" b="0" i="0" strike="noStrike" cap="none" spc="0" baseline="0" dirty="0">
                <a:solidFill>
                  <a:srgbClr val="AFD3CE"/>
                </a:solidFill>
                <a:effectLst/>
                <a:latin typeface="Verlag Light"/>
                <a:ea typeface="Verlag Light"/>
                <a:cs typeface="Verlag Light"/>
              </a:rPr>
              <a:t>Tendances du marché et connaissance des consommateurs</a:t>
            </a:r>
          </a:p>
          <a:p>
            <a:pPr>
              <a:defRPr>
                <a:latin typeface="Verlag Light"/>
                <a:ea typeface="Verlag Light"/>
                <a:cs typeface="Verlag Light"/>
                <a:sym typeface="Verlag Light"/>
              </a:defRPr>
            </a:pPr>
            <a:r>
              <a:rPr lang="fr-FR" sz="1800" b="0" i="0" strike="noStrike" cap="none" spc="0" baseline="0" dirty="0">
                <a:solidFill>
                  <a:srgbClr val="000000"/>
                </a:solidFill>
                <a:effectLst/>
                <a:latin typeface="Verlag Light"/>
                <a:ea typeface="Verlag Light"/>
                <a:cs typeface="Verlag Light"/>
              </a:rPr>
              <a:t>Les problèmes de peau au niveau du contour de l’œil (35 %) constituent le troisième problème le plus fréquent chez les femmes</a:t>
            </a:r>
          </a:p>
        </p:txBody>
      </p:sp>
      <p:grpSp>
        <p:nvGrpSpPr>
          <p:cNvPr id="390" name="Group"/>
          <p:cNvGrpSpPr/>
          <p:nvPr>
            <p:custDataLst>
              <p:tags r:id="rId4"/>
            </p:custDataLst>
          </p:nvPr>
        </p:nvGrpSpPr>
        <p:grpSpPr>
          <a:xfrm>
            <a:off x="5862066" y="6113598"/>
            <a:ext cx="467868" cy="467869"/>
            <a:chOff x="5110622" y="0"/>
            <a:chExt cx="467867" cy="467867"/>
          </a:xfrm>
        </p:grpSpPr>
        <p:sp>
          <p:nvSpPr>
            <p:cNvPr id="388" name="Square"/>
            <p:cNvSpPr/>
            <p:nvPr>
              <p:custDataLst>
                <p:tags r:id="rId6"/>
              </p:custDataLst>
            </p:nvPr>
          </p:nvSpPr>
          <p:spPr>
            <a:xfrm>
              <a:off x="5110622" y="0"/>
              <a:ext cx="467867" cy="467867"/>
            </a:xfrm>
            <a:prstGeom prst="rect">
              <a:avLst/>
            </a:prstGeom>
            <a:solidFill>
              <a:srgbClr val="92DCCF"/>
            </a:solid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389" name="19"/>
            <p:cNvSpPr txBox="1"/>
            <p:nvPr>
              <p:custDataLst>
                <p:tags r:id="rId7"/>
              </p:custDataLst>
            </p:nvPr>
          </p:nvSpPr>
          <p:spPr>
            <a:xfrm>
              <a:off x="5172604" y="45984"/>
              <a:ext cx="345847" cy="366124"/>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defRPr>
                  <a:solidFill>
                    <a:srgbClr val="FFFFFF"/>
                  </a:solidFill>
                </a:defRPr>
              </a:lvl1pPr>
            </a:lstStyle>
            <a:p>
              <a:r>
                <a:rPr lang="fr-FR" sz="1800" b="0" i="0" strike="noStrike" cap="none" spc="0" baseline="0">
                  <a:solidFill>
                    <a:srgbClr val="FFFFFF"/>
                  </a:solidFill>
                  <a:effectLst/>
                  <a:latin typeface="Calibri"/>
                  <a:ea typeface="Calibri"/>
                  <a:cs typeface="Calibri"/>
                </a:rPr>
                <a:t>19</a:t>
              </a:r>
            </a:p>
          </p:txBody>
        </p:sp>
      </p:grpSp>
      <p:pic>
        <p:nvPicPr>
          <p:cNvPr id="15" name="Picture 14" descr="A picture containing object&#10;&#10;Description automatically generated">
            <a:extLst>
              <a:ext uri="{FF2B5EF4-FFF2-40B4-BE49-F238E27FC236}">
                <a16:creationId xmlns:a16="http://schemas.microsoft.com/office/drawing/2014/main" id="{8C4BAB09-FA62-4353-91E1-D06C0D12EB1C}"/>
              </a:ext>
            </a:extLst>
          </p:cNvPr>
          <p:cNvPicPr>
            <a:picLocks noChangeAspect="1"/>
          </p:cNvPicPr>
          <p:nvPr>
            <p:custDataLst>
              <p:tags r:id="rId5"/>
            </p:custDataLst>
          </p:nvPr>
        </p:nvPicPr>
        <p:blipFill>
          <a:blip r:embed="rId9" cstate="email">
            <a:extLst>
              <a:ext uri="{28A0092B-C50C-407E-A947-70E740481C1C}">
                <a14:useLocalDpi xmlns:a14="http://schemas.microsoft.com/office/drawing/2010/main"/>
              </a:ext>
            </a:extLst>
          </a:blip>
          <a:stretch>
            <a:fillRect/>
          </a:stretch>
        </p:blipFill>
        <p:spPr>
          <a:xfrm>
            <a:off x="824109" y="704551"/>
            <a:ext cx="5356380" cy="53470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390"/>
                                        </p:tgtEl>
                                        <p:attrNameLst>
                                          <p:attrName>style.visibility</p:attrName>
                                        </p:attrNameLst>
                                      </p:cBhvr>
                                      <p:to>
                                        <p:strVal val="visible"/>
                                      </p:to>
                                    </p:set>
                                    <p:animEffect transition="in" filter="fade">
                                      <p:cBhvr>
                                        <p:cTn id="7" dur="1000"/>
                                        <p:tgtEl>
                                          <p:spTgt spid="390"/>
                                        </p:tgtEl>
                                      </p:cBhvr>
                                    </p:animEffect>
                                    <p:anim calcmode="lin" valueType="num">
                                      <p:cBhvr>
                                        <p:cTn id="8" dur="1000" fill="hold"/>
                                        <p:tgtEl>
                                          <p:spTgt spid="390"/>
                                        </p:tgtEl>
                                        <p:attrNameLst>
                                          <p:attrName>ppt_x</p:attrName>
                                        </p:attrNameLst>
                                      </p:cBhvr>
                                      <p:tavLst>
                                        <p:tav tm="0">
                                          <p:val>
                                            <p:strVal val="#ppt_x"/>
                                          </p:val>
                                        </p:tav>
                                        <p:tav tm="100000">
                                          <p:val>
                                            <p:strVal val="#ppt_x"/>
                                          </p:val>
                                        </p:tav>
                                      </p:tavLst>
                                    </p:anim>
                                    <p:anim calcmode="lin" valueType="num">
                                      <p:cBhvr>
                                        <p:cTn id="9" dur="1000" fill="hold"/>
                                        <p:tgtEl>
                                          <p:spTgt spid="3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E6D981-66DA-42B6-BD4D-53E655D00B2A}"/>
              </a:ext>
            </a:extLst>
          </p:cNvPr>
          <p:cNvPicPr>
            <a:picLocks noChangeAspect="1"/>
          </p:cNvPicPr>
          <p:nvPr>
            <p:custDataLst>
              <p:tags r:id="rId1"/>
            </p:custDataLst>
          </p:nvPr>
        </p:nvPicPr>
        <p:blipFill>
          <a:blip r:embed="rId7" cstate="email">
            <a:extLst>
              <a:ext uri="{28A0092B-C50C-407E-A947-70E740481C1C}">
                <a14:useLocalDpi xmlns:a14="http://schemas.microsoft.com/office/drawing/2010/main"/>
              </a:ext>
            </a:extLst>
          </a:blip>
          <a:stretch>
            <a:fillRect/>
          </a:stretch>
        </p:blipFill>
        <p:spPr>
          <a:xfrm>
            <a:off x="0" y="0"/>
            <a:ext cx="12193200" cy="6858675"/>
          </a:xfrm>
          <a:prstGeom prst="rect">
            <a:avLst/>
          </a:prstGeom>
        </p:spPr>
      </p:pic>
      <p:grpSp>
        <p:nvGrpSpPr>
          <p:cNvPr id="395" name="Group"/>
          <p:cNvGrpSpPr/>
          <p:nvPr>
            <p:custDataLst>
              <p:tags r:id="rId2"/>
            </p:custDataLst>
          </p:nvPr>
        </p:nvGrpSpPr>
        <p:grpSpPr>
          <a:xfrm>
            <a:off x="5862066" y="6166866"/>
            <a:ext cx="467867" cy="467868"/>
            <a:chOff x="5110622" y="0"/>
            <a:chExt cx="467866" cy="467866"/>
          </a:xfrm>
          <a:noFill/>
        </p:grpSpPr>
        <p:sp>
          <p:nvSpPr>
            <p:cNvPr id="393" name="Square"/>
            <p:cNvSpPr/>
            <p:nvPr>
              <p:custDataLst>
                <p:tags r:id="rId4"/>
              </p:custDataLst>
            </p:nvPr>
          </p:nvSpPr>
          <p:spPr>
            <a:xfrm>
              <a:off x="5110622" y="0"/>
              <a:ext cx="467867" cy="467867"/>
            </a:xfrm>
            <a:prstGeom prst="rect">
              <a:avLst/>
            </a:prstGeom>
            <a:grp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394" name="20"/>
            <p:cNvSpPr txBox="1"/>
            <p:nvPr>
              <p:custDataLst>
                <p:tags r:id="rId5"/>
              </p:custDataLst>
            </p:nvPr>
          </p:nvSpPr>
          <p:spPr>
            <a:xfrm>
              <a:off x="5172604" y="54862"/>
              <a:ext cx="345847" cy="366124"/>
            </a:xfrm>
            <a:prstGeom prst="rect">
              <a:avLst/>
            </a:prstGeom>
            <a:grp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defRPr>
                  <a:solidFill>
                    <a:srgbClr val="FFFFFF"/>
                  </a:solidFill>
                </a:defRPr>
              </a:lvl1pPr>
            </a:lstStyle>
            <a:p>
              <a:r>
                <a:rPr lang="fr-FR" sz="1800" b="0" i="0" strike="noStrike" cap="none" spc="0" baseline="0">
                  <a:solidFill>
                    <a:srgbClr val="FFFFFF"/>
                  </a:solidFill>
                  <a:effectLst/>
                  <a:latin typeface="Calibri"/>
                  <a:ea typeface="Calibri"/>
                  <a:cs typeface="Calibri"/>
                </a:rPr>
                <a:t>20</a:t>
              </a:r>
            </a:p>
          </p:txBody>
        </p:sp>
      </p:grpSp>
      <p:sp>
        <p:nvSpPr>
          <p:cNvPr id="396" name="TextBox 4"/>
          <p:cNvSpPr txBox="1"/>
          <p:nvPr>
            <p:custDataLst>
              <p:tags r:id="rId3"/>
            </p:custDataLst>
          </p:nvPr>
        </p:nvSpPr>
        <p:spPr>
          <a:xfrm>
            <a:off x="54774" y="490220"/>
            <a:ext cx="12082453" cy="54918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000">
                <a:solidFill>
                  <a:srgbClr val="FFFFFF"/>
                </a:solidFill>
                <a:latin typeface="Verlag Light"/>
                <a:ea typeface="Verlag Light"/>
                <a:cs typeface="Verlag Light"/>
                <a:sym typeface="Verlag Light"/>
              </a:defRPr>
            </a:pPr>
            <a:r>
              <a:rPr lang="fr-FR" sz="3000" b="0" i="0" strike="noStrike" cap="none" spc="0" baseline="0">
                <a:solidFill>
                  <a:srgbClr val="FFFFFF"/>
                </a:solidFill>
                <a:effectLst/>
                <a:latin typeface="Verlag Light"/>
                <a:ea typeface="Verlag Light"/>
                <a:cs typeface="Verlag Light"/>
              </a:rPr>
              <a:t>Attention les yeux </a:t>
            </a:r>
            <a:r>
              <a:rPr lang="fr-FR" sz="3000" b="1" i="0" strike="noStrike" cap="none" spc="0" baseline="0">
                <a:solidFill>
                  <a:srgbClr val="FFFFFF"/>
                </a:solidFill>
                <a:effectLst/>
                <a:latin typeface="Verlag"/>
                <a:ea typeface="Verlag"/>
                <a:cs typeface="Verlag"/>
              </a:rPr>
              <a:t>avec</a:t>
            </a:r>
            <a:r>
              <a:rPr lang="fr-FR" sz="3000" b="0" i="0" strike="noStrike" cap="none" spc="0" baseline="0">
                <a:solidFill>
                  <a:srgbClr val="FFFFFF"/>
                </a:solidFill>
                <a:effectLst/>
                <a:latin typeface="Verlag Light"/>
                <a:ea typeface="Verlag Light"/>
                <a:cs typeface="Verlag Light"/>
              </a:rPr>
              <a:t> LumiSpa Accent et IdealEyes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1000"/>
                                        <p:tgtEl>
                                          <p:spTgt spid="396"/>
                                        </p:tgtEl>
                                      </p:cBhvr>
                                    </p:animEffect>
                                    <p:anim calcmode="lin" valueType="num">
                                      <p:cBhvr>
                                        <p:cTn id="8" dur="1000" fill="hold"/>
                                        <p:tgtEl>
                                          <p:spTgt spid="396"/>
                                        </p:tgtEl>
                                        <p:attrNameLst>
                                          <p:attrName>ppt_x</p:attrName>
                                        </p:attrNameLst>
                                      </p:cBhvr>
                                      <p:tavLst>
                                        <p:tav tm="0">
                                          <p:val>
                                            <p:strVal val="#ppt_x"/>
                                          </p:val>
                                        </p:tav>
                                        <p:tav tm="100000">
                                          <p:val>
                                            <p:strVal val="#ppt_x"/>
                                          </p:val>
                                        </p:tav>
                                      </p:tavLst>
                                    </p:anim>
                                    <p:anim calcmode="lin" valueType="num">
                                      <p:cBhvr>
                                        <p:cTn id="9" dur="1000" fill="hold"/>
                                        <p:tgtEl>
                                          <p:spTgt spid="3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Title 4"/>
          <p:cNvSpPr txBox="1">
            <a:spLocks noGrp="1"/>
          </p:cNvSpPr>
          <p:nvPr>
            <p:ph type="title"/>
            <p:custDataLst>
              <p:tags r:id="rId1"/>
            </p:custDataLst>
          </p:nvPr>
        </p:nvSpPr>
        <p:spPr>
          <a:xfrm>
            <a:off x="635000" y="1494493"/>
            <a:ext cx="5260567" cy="4250014"/>
          </a:xfrm>
          <a:prstGeom prst="rect">
            <a:avLst/>
          </a:prstGeom>
        </p:spPr>
        <p:txBody>
          <a:bodyPr anchor="t"/>
          <a:lstStyle/>
          <a:p>
            <a:pPr>
              <a:lnSpc>
                <a:spcPct val="100000"/>
              </a:lnSpc>
              <a:defRPr sz="1600">
                <a:solidFill>
                  <a:srgbClr val="000000"/>
                </a:solidFill>
                <a:latin typeface="Verlag Light"/>
                <a:ea typeface="Verlag Light"/>
                <a:cs typeface="Verlag Light"/>
                <a:sym typeface="Verlag Light"/>
              </a:defRPr>
            </a:pPr>
            <a:r>
              <a:rPr lang="fr-FR" sz="3000" b="0" i="0" strike="noStrike" cap="none" spc="0" baseline="0" dirty="0">
                <a:solidFill>
                  <a:srgbClr val="FFFFFF"/>
                </a:solidFill>
                <a:effectLst/>
                <a:latin typeface="Verlag Light"/>
                <a:ea typeface="Verlag Light"/>
                <a:cs typeface="Verlag Light"/>
              </a:rPr>
              <a:t>Attention les yeux</a:t>
            </a:r>
            <a:br>
              <a:rPr sz="2400" dirty="0"/>
            </a:br>
            <a:r>
              <a:rPr lang="fr-FR" sz="1800" b="0" i="0" strike="noStrike" cap="none" spc="0" baseline="0" dirty="0">
                <a:solidFill>
                  <a:srgbClr val="FFFFFF"/>
                </a:solidFill>
                <a:effectLst/>
                <a:latin typeface="Verlag Light"/>
                <a:ea typeface="Verlag Light"/>
                <a:cs typeface="Verlag Light"/>
              </a:rPr>
              <a:t>avec la </a:t>
            </a:r>
            <a:r>
              <a:rPr lang="fr-FR" sz="2200" b="1" i="0" strike="noStrike" cap="none" spc="0" baseline="0" dirty="0">
                <a:solidFill>
                  <a:srgbClr val="4DC6B0"/>
                </a:solidFill>
                <a:effectLst>
                  <a:outerShdw blurRad="38100" dist="38100" dir="2700000" algn="tl">
                    <a:srgbClr val="000000">
                      <a:alpha val="43137"/>
                    </a:srgbClr>
                  </a:outerShdw>
                </a:effectLst>
                <a:latin typeface="Verlag Light"/>
                <a:ea typeface="Verlag Light"/>
                <a:cs typeface="Verlag Light"/>
              </a:rPr>
              <a:t>NOUVELLE</a:t>
            </a:r>
            <a:r>
              <a:rPr lang="fr-FR" sz="1800" b="0" i="0" strike="noStrike" cap="none" spc="0" baseline="0" dirty="0">
                <a:solidFill>
                  <a:srgbClr val="FFFFFF"/>
                </a:solidFill>
                <a:effectLst/>
                <a:latin typeface="Verlag Light"/>
                <a:ea typeface="Verlag Light"/>
                <a:cs typeface="Verlag Light"/>
              </a:rPr>
              <a:t> tête </a:t>
            </a:r>
            <a:r>
              <a:rPr lang="fr-FR" sz="1800" b="0" i="0" strike="noStrike" cap="none" spc="0" baseline="0" dirty="0" err="1">
                <a:solidFill>
                  <a:srgbClr val="FFFFFF"/>
                </a:solidFill>
                <a:effectLst/>
                <a:latin typeface="Verlag Light"/>
                <a:ea typeface="Verlag Light"/>
                <a:cs typeface="Verlag Light"/>
              </a:rPr>
              <a:t>LumiSpa</a:t>
            </a:r>
            <a:r>
              <a:rPr lang="fr-FR" sz="1800" b="0" i="0" strike="noStrike" cap="none" spc="0" baseline="0" dirty="0">
                <a:solidFill>
                  <a:srgbClr val="FFFFFF"/>
                </a:solidFill>
                <a:effectLst/>
                <a:latin typeface="Verlag Light"/>
                <a:ea typeface="Verlag Light"/>
                <a:cs typeface="Verlag Light"/>
              </a:rPr>
              <a:t> Accent. </a:t>
            </a:r>
            <a:br>
              <a:rPr lang="fr-FR" sz="1800" b="0" i="0" strike="noStrike" cap="none" spc="0" baseline="0" dirty="0">
                <a:solidFill>
                  <a:srgbClr val="FFFFFF"/>
                </a:solidFill>
                <a:effectLst/>
                <a:latin typeface="Verlag Light"/>
                <a:ea typeface="Verlag Light"/>
                <a:cs typeface="Verlag Light"/>
              </a:rPr>
            </a:br>
            <a:r>
              <a:rPr lang="fr-FR" sz="1800" b="0" i="0" strike="noStrike" cap="none" spc="0" baseline="0" dirty="0">
                <a:solidFill>
                  <a:srgbClr val="FFFFFF"/>
                </a:solidFill>
                <a:effectLst/>
                <a:latin typeface="Verlag Light"/>
                <a:ea typeface="Verlag Light"/>
                <a:cs typeface="Verlag Light"/>
              </a:rPr>
              <a:t>Prendre soin des zones délicates et difficiles à atteindre autour de l’œil n’aura jamais été aussi simple. </a:t>
            </a:r>
            <a:r>
              <a:rPr lang="fr-FR" sz="1800" b="0" i="0" u="sng" strike="noStrike" cap="none" spc="0" baseline="0" dirty="0">
                <a:solidFill>
                  <a:srgbClr val="FFFFFF"/>
                </a:solidFill>
                <a:effectLst/>
                <a:uFill>
                  <a:solidFill>
                    <a:srgbClr val="FFFFFF"/>
                  </a:solidFill>
                </a:uFill>
                <a:latin typeface="Verlag Light"/>
                <a:ea typeface="Verlag Light"/>
                <a:cs typeface="Verlag Light"/>
              </a:rPr>
              <a:t>La nouvelle tête ajoute une nouvelle dimension à votre système de </a:t>
            </a:r>
            <a:br>
              <a:rPr lang="fr-FR" sz="1800" b="0" i="0" u="sng" strike="noStrike" cap="none" spc="0" baseline="0" dirty="0">
                <a:solidFill>
                  <a:srgbClr val="FFFFFF"/>
                </a:solidFill>
                <a:effectLst/>
                <a:uFill>
                  <a:solidFill>
                    <a:srgbClr val="FFFFFF"/>
                  </a:solidFill>
                </a:uFill>
                <a:latin typeface="Verlag Light"/>
                <a:ea typeface="Verlag Light"/>
                <a:cs typeface="Verlag Light"/>
              </a:rPr>
            </a:br>
            <a:r>
              <a:rPr lang="fr-FR" sz="1800" b="0" i="0" u="sng" strike="noStrike" cap="none" spc="0" baseline="0" dirty="0">
                <a:solidFill>
                  <a:srgbClr val="FFFFFF"/>
                </a:solidFill>
                <a:effectLst/>
                <a:uFill>
                  <a:solidFill>
                    <a:srgbClr val="FFFFFF"/>
                  </a:solidFill>
                </a:uFill>
                <a:latin typeface="Verlag Light"/>
                <a:ea typeface="Verlag Light"/>
                <a:cs typeface="Verlag Light"/>
              </a:rPr>
              <a:t>soins cutanés </a:t>
            </a:r>
            <a:r>
              <a:rPr lang="fr-FR" sz="1800" b="0" i="0" u="sng" strike="noStrike" cap="none" spc="0" baseline="0" dirty="0" err="1">
                <a:solidFill>
                  <a:srgbClr val="FFFFFF"/>
                </a:solidFill>
                <a:effectLst/>
                <a:uFill>
                  <a:solidFill>
                    <a:srgbClr val="FFFFFF"/>
                  </a:solidFill>
                </a:uFill>
                <a:latin typeface="Verlag Light"/>
                <a:ea typeface="Verlag Light"/>
                <a:cs typeface="Verlag Light"/>
              </a:rPr>
              <a:t>LumiSpa</a:t>
            </a:r>
            <a:r>
              <a:rPr lang="fr-FR" sz="1800" b="0" i="0" strike="noStrike" cap="none" spc="0" baseline="0" dirty="0">
                <a:solidFill>
                  <a:srgbClr val="FFFFFF"/>
                </a:solidFill>
                <a:effectLst/>
                <a:latin typeface="Verlag Light"/>
                <a:ea typeface="Verlag Light"/>
                <a:cs typeface="Verlag Light"/>
              </a:rPr>
              <a:t>.</a:t>
            </a:r>
            <a:br>
              <a:rPr sz="1800" dirty="0"/>
            </a:br>
            <a:br>
              <a:rPr sz="1800" dirty="0"/>
            </a:br>
            <a:r>
              <a:rPr lang="fr-FR" sz="1800" b="0" i="0" strike="noStrike" cap="none" spc="0" baseline="0" dirty="0">
                <a:solidFill>
                  <a:srgbClr val="FFFFFF"/>
                </a:solidFill>
                <a:effectLst/>
                <a:latin typeface="Verlag Light"/>
                <a:ea typeface="Verlag Light"/>
                <a:cs typeface="Verlag Light"/>
              </a:rPr>
              <a:t>N’hésitez pas à l’utiliser avec </a:t>
            </a:r>
            <a:r>
              <a:rPr lang="fr-FR" sz="1800" b="0" i="0" strike="noStrike" cap="none" spc="0" baseline="0" dirty="0" err="1">
                <a:solidFill>
                  <a:srgbClr val="FFFFFF"/>
                </a:solidFill>
                <a:effectLst/>
                <a:latin typeface="Verlag Light"/>
                <a:ea typeface="Verlag Light"/>
                <a:cs typeface="Verlag Light"/>
              </a:rPr>
              <a:t>ageLOC</a:t>
            </a:r>
            <a:r>
              <a:rPr lang="fr-FR" sz="1800" b="0" i="0" strike="noStrike" cap="none" spc="0" baseline="0" dirty="0">
                <a:solidFill>
                  <a:srgbClr val="FFFFFF"/>
                </a:solidFill>
                <a:effectLst/>
                <a:latin typeface="Verlag Light"/>
                <a:ea typeface="Verlag Light"/>
                <a:cs typeface="Verlag Light"/>
              </a:rPr>
              <a:t> </a:t>
            </a:r>
            <a:r>
              <a:rPr lang="fr-FR" sz="1800" b="0" i="0" strike="noStrike" cap="none" spc="0" baseline="0" dirty="0" err="1">
                <a:solidFill>
                  <a:srgbClr val="FFFFFF"/>
                </a:solidFill>
                <a:effectLst/>
                <a:latin typeface="Verlag Light"/>
                <a:ea typeface="Verlag Light"/>
                <a:cs typeface="Verlag Light"/>
              </a:rPr>
              <a:t>LumiSpa</a:t>
            </a:r>
            <a:r>
              <a:rPr lang="fr-FR" sz="1800" b="0" i="0" strike="noStrike" cap="none" spc="0" baseline="0" dirty="0">
                <a:solidFill>
                  <a:srgbClr val="FFFFFF"/>
                </a:solidFill>
                <a:effectLst/>
                <a:latin typeface="Verlag Light"/>
                <a:ea typeface="Verlag Light"/>
                <a:cs typeface="Verlag Light"/>
              </a:rPr>
              <a:t> </a:t>
            </a:r>
            <a:r>
              <a:rPr lang="fr-FR" sz="1800" b="0" i="0" strike="noStrike" cap="none" spc="0" baseline="0" dirty="0" err="1">
                <a:solidFill>
                  <a:srgbClr val="FFFFFF"/>
                </a:solidFill>
                <a:effectLst/>
                <a:latin typeface="Verlag Light"/>
                <a:ea typeface="Verlag Light"/>
                <a:cs typeface="Verlag Light"/>
              </a:rPr>
              <a:t>IdealEyes</a:t>
            </a:r>
            <a:r>
              <a:rPr lang="fr-FR" sz="1800" b="0" i="0" strike="noStrike" cap="none" spc="0" baseline="0" dirty="0">
                <a:solidFill>
                  <a:srgbClr val="FFFFFF"/>
                </a:solidFill>
                <a:effectLst/>
                <a:latin typeface="Verlag Light"/>
                <a:ea typeface="Verlag Light"/>
                <a:cs typeface="Verlag Light"/>
              </a:rPr>
              <a:t> pour permettre d’exfolier et de vivifier le contour des yeux.</a:t>
            </a:r>
            <a:r>
              <a:rPr lang="fr-FR" sz="1800" b="0" i="0" strike="noStrike" cap="none" spc="0" baseline="0" dirty="0">
                <a:solidFill>
                  <a:srgbClr val="000000"/>
                </a:solidFill>
                <a:effectLst/>
                <a:latin typeface="Verlag Light"/>
                <a:ea typeface="Verlag Light"/>
                <a:cs typeface="Verlag Light"/>
              </a:rPr>
              <a:t> </a:t>
            </a:r>
            <a:r>
              <a:rPr lang="fr-FR" sz="1800" b="0" i="0" strike="noStrike" cap="none" spc="0" baseline="0" dirty="0">
                <a:solidFill>
                  <a:srgbClr val="FFFFFF"/>
                </a:solidFill>
                <a:effectLst/>
                <a:latin typeface="Verlag Light"/>
                <a:ea typeface="Verlag Light"/>
                <a:cs typeface="Verlag Light"/>
              </a:rPr>
              <a:t>C’est à ce moment-là que la magie opère vraiment. Vous remarquerez rapidement ses </a:t>
            </a:r>
            <a:r>
              <a:rPr lang="fr-FR" sz="1800" b="0" i="0" u="sng" strike="noStrike" cap="none" spc="0" baseline="0" dirty="0">
                <a:solidFill>
                  <a:srgbClr val="FFFFFF"/>
                </a:solidFill>
                <a:effectLst/>
                <a:uFill>
                  <a:solidFill>
                    <a:srgbClr val="FFFFFF"/>
                  </a:solidFill>
                </a:uFill>
                <a:latin typeface="Verlag Light"/>
                <a:ea typeface="Verlag Light"/>
                <a:cs typeface="Verlag Light"/>
              </a:rPr>
              <a:t>bienfaits cliniquement prouvés</a:t>
            </a:r>
            <a:r>
              <a:rPr lang="fr-FR" sz="1800" b="0" i="0" strike="noStrike" cap="none" spc="0" baseline="0" dirty="0">
                <a:solidFill>
                  <a:srgbClr val="FFFFFF"/>
                </a:solidFill>
                <a:effectLst/>
                <a:uFill>
                  <a:solidFill>
                    <a:srgbClr val="FFFFFF"/>
                  </a:solidFill>
                </a:uFill>
                <a:latin typeface="Verlag Light"/>
                <a:ea typeface="Verlag Light"/>
                <a:cs typeface="Verlag Light"/>
              </a:rPr>
              <a:t>,</a:t>
            </a:r>
            <a:r>
              <a:rPr lang="fr-FR" sz="1800" b="0" i="0" u="sng" strike="noStrike" cap="none" spc="0" baseline="0" dirty="0">
                <a:solidFill>
                  <a:srgbClr val="FFFFFF"/>
                </a:solidFill>
                <a:effectLst/>
                <a:uFill>
                  <a:solidFill>
                    <a:srgbClr val="FFFFFF"/>
                  </a:solidFill>
                </a:uFill>
                <a:latin typeface="Verlag Light"/>
                <a:ea typeface="Verlag Light"/>
                <a:cs typeface="Verlag Light"/>
              </a:rPr>
              <a:t> </a:t>
            </a:r>
            <a:r>
              <a:rPr lang="fr-FR" sz="1800" b="0" i="0" strike="noStrike" cap="none" spc="0" baseline="0" dirty="0">
                <a:solidFill>
                  <a:srgbClr val="FFFFFF"/>
                </a:solidFill>
                <a:effectLst/>
                <a:latin typeface="Verlag Light"/>
                <a:ea typeface="Verlag Light"/>
                <a:cs typeface="Verlag Light"/>
              </a:rPr>
              <a:t>pour que personne ne sache rien de ces nuits courtes, de ce stress et de cette fatigue.</a:t>
            </a:r>
          </a:p>
        </p:txBody>
      </p:sp>
      <p:sp>
        <p:nvSpPr>
          <p:cNvPr id="399" name="Freeform: Shape 9"/>
          <p:cNvSpPr/>
          <p:nvPr>
            <p:custDataLst>
              <p:tags r:id="rId2"/>
            </p:custDataLst>
          </p:nvPr>
        </p:nvSpPr>
        <p:spPr>
          <a:xfrm>
            <a:off x="6060511" y="381000"/>
            <a:ext cx="6334690" cy="6477000"/>
          </a:xfrm>
          <a:custGeom>
            <a:avLst/>
            <a:gdLst/>
            <a:ahLst/>
            <a:cxnLst>
              <a:cxn ang="0">
                <a:pos x="wd2" y="hd2"/>
              </a:cxn>
              <a:cxn ang="5400000">
                <a:pos x="wd2" y="hd2"/>
              </a:cxn>
              <a:cxn ang="10800000">
                <a:pos x="wd2" y="hd2"/>
              </a:cxn>
              <a:cxn ang="16200000">
                <a:pos x="wd2" y="hd2"/>
              </a:cxn>
            </a:cxnLst>
            <a:rect l="0" t="0" r="r" b="b"/>
            <a:pathLst>
              <a:path w="21600" h="21600" extrusionOk="0">
                <a:moveTo>
                  <a:pt x="12144" y="0"/>
                </a:moveTo>
                <a:cubicBezTo>
                  <a:pt x="15917" y="0"/>
                  <a:pt x="19288" y="1683"/>
                  <a:pt x="21515" y="4322"/>
                </a:cubicBezTo>
                <a:lnTo>
                  <a:pt x="21600" y="4433"/>
                </a:lnTo>
                <a:lnTo>
                  <a:pt x="21600" y="19322"/>
                </a:lnTo>
                <a:lnTo>
                  <a:pt x="21515" y="19433"/>
                </a:lnTo>
                <a:cubicBezTo>
                  <a:pt x="20959" y="20093"/>
                  <a:pt x="20330" y="20693"/>
                  <a:pt x="19642" y="21222"/>
                </a:cubicBezTo>
                <a:lnTo>
                  <a:pt x="19121" y="21600"/>
                </a:lnTo>
                <a:lnTo>
                  <a:pt x="5181" y="21600"/>
                </a:lnTo>
                <a:lnTo>
                  <a:pt x="4419" y="21043"/>
                </a:lnTo>
                <a:cubicBezTo>
                  <a:pt x="1720" y="18864"/>
                  <a:pt x="0" y="15567"/>
                  <a:pt x="0" y="11877"/>
                </a:cubicBezTo>
                <a:cubicBezTo>
                  <a:pt x="0" y="5318"/>
                  <a:pt x="5437" y="0"/>
                  <a:pt x="12144" y="0"/>
                </a:cubicBezTo>
                <a:close/>
              </a:path>
            </a:pathLst>
          </a:custGeom>
          <a:solidFill>
            <a:srgbClr val="FFFFFF">
              <a:alpha val="80000"/>
            </a:srgbClr>
          </a:solidFill>
          <a:ln w="12700">
            <a:miter lim="400000"/>
          </a:ln>
        </p:spPr>
        <p:txBody>
          <a:bodyPr lIns="45719" rIns="45719" anchor="ctr"/>
          <a:lstStyle/>
          <a:p>
            <a:pPr algn="ctr">
              <a:defRPr>
                <a:solidFill>
                  <a:srgbClr val="FFFFFF"/>
                </a:solidFill>
              </a:defRPr>
            </a:pPr>
            <a:endParaRPr/>
          </a:p>
        </p:txBody>
      </p:sp>
      <p:pic>
        <p:nvPicPr>
          <p:cNvPr id="400" name="Picture 3" descr="Picture 3"/>
          <p:cNvPicPr>
            <a:picLocks noChangeAspect="1"/>
          </p:cNvPicPr>
          <p:nvPr>
            <p:custDataLst>
              <p:tags r:id="rId3"/>
            </p:custDataLst>
          </p:nvPr>
        </p:nvPicPr>
        <p:blipFill>
          <a:blip r:embed="rId8" cstate="email">
            <a:extLst>
              <a:ext uri="{28A0092B-C50C-407E-A947-70E740481C1C}">
                <a14:useLocalDpi xmlns:a14="http://schemas.microsoft.com/office/drawing/2010/main"/>
              </a:ext>
            </a:extLst>
          </a:blip>
          <a:srcRect/>
          <a:stretch>
            <a:fillRect/>
          </a:stretch>
        </p:blipFill>
        <p:spPr>
          <a:xfrm>
            <a:off x="6224285" y="544776"/>
            <a:ext cx="6171011" cy="6313092"/>
          </a:xfrm>
          <a:custGeom>
            <a:avLst/>
            <a:gdLst/>
            <a:ahLst/>
            <a:cxnLst>
              <a:cxn ang="0">
                <a:pos x="wd2" y="hd2"/>
              </a:cxn>
              <a:cxn ang="5400000">
                <a:pos x="wd2" y="hd2"/>
              </a:cxn>
              <a:cxn ang="10800000">
                <a:pos x="wd2" y="hd2"/>
              </a:cxn>
              <a:cxn ang="16200000">
                <a:pos x="wd2" y="hd2"/>
              </a:cxn>
            </a:cxnLst>
            <a:rect l="0" t="0" r="r" b="b"/>
            <a:pathLst>
              <a:path w="21600" h="21600" extrusionOk="0">
                <a:moveTo>
                  <a:pt x="11893" y="0"/>
                </a:moveTo>
                <a:cubicBezTo>
                  <a:pt x="5324" y="0"/>
                  <a:pt x="0" y="5204"/>
                  <a:pt x="0" y="11625"/>
                </a:cubicBezTo>
                <a:cubicBezTo>
                  <a:pt x="0" y="15638"/>
                  <a:pt x="2080" y="19177"/>
                  <a:pt x="5244" y="21266"/>
                </a:cubicBezTo>
                <a:lnTo>
                  <a:pt x="5808" y="21600"/>
                </a:lnTo>
                <a:lnTo>
                  <a:pt x="17998" y="21600"/>
                </a:lnTo>
                <a:lnTo>
                  <a:pt x="18183" y="21494"/>
                </a:lnTo>
                <a:cubicBezTo>
                  <a:pt x="19277" y="20826"/>
                  <a:pt x="20253" y="19989"/>
                  <a:pt x="21071" y="19020"/>
                </a:cubicBezTo>
                <a:lnTo>
                  <a:pt x="21600" y="18329"/>
                </a:lnTo>
                <a:lnTo>
                  <a:pt x="21600" y="4922"/>
                </a:lnTo>
                <a:lnTo>
                  <a:pt x="21071" y="4231"/>
                </a:lnTo>
                <a:cubicBezTo>
                  <a:pt x="18889" y="1647"/>
                  <a:pt x="15587" y="0"/>
                  <a:pt x="11893" y="0"/>
                </a:cubicBezTo>
                <a:close/>
              </a:path>
            </a:pathLst>
          </a:custGeom>
          <a:ln w="12700">
            <a:miter lim="400000"/>
          </a:ln>
        </p:spPr>
      </p:pic>
      <p:grpSp>
        <p:nvGrpSpPr>
          <p:cNvPr id="403" name="Group"/>
          <p:cNvGrpSpPr/>
          <p:nvPr>
            <p:custDataLst>
              <p:tags r:id="rId4"/>
            </p:custDataLst>
          </p:nvPr>
        </p:nvGrpSpPr>
        <p:grpSpPr>
          <a:xfrm>
            <a:off x="5862066" y="6166866"/>
            <a:ext cx="467867" cy="467868"/>
            <a:chOff x="5110622" y="0"/>
            <a:chExt cx="467866" cy="467866"/>
          </a:xfrm>
        </p:grpSpPr>
        <p:sp>
          <p:nvSpPr>
            <p:cNvPr id="401" name="Square"/>
            <p:cNvSpPr/>
            <p:nvPr>
              <p:custDataLst>
                <p:tags r:id="rId5"/>
              </p:custDataLst>
            </p:nvPr>
          </p:nvSpPr>
          <p:spPr>
            <a:xfrm>
              <a:off x="5110622" y="0"/>
              <a:ext cx="467867" cy="467867"/>
            </a:xfrm>
            <a:prstGeom prst="rect">
              <a:avLst/>
            </a:prstGeom>
            <a:solidFill>
              <a:srgbClr val="92DCCF"/>
            </a:solid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402" name="21"/>
            <p:cNvSpPr txBox="1"/>
            <p:nvPr>
              <p:custDataLst>
                <p:tags r:id="rId6"/>
              </p:custDataLst>
            </p:nvPr>
          </p:nvSpPr>
          <p:spPr>
            <a:xfrm>
              <a:off x="5172604" y="54862"/>
              <a:ext cx="345847" cy="366124"/>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defRPr>
                  <a:solidFill>
                    <a:srgbClr val="FFFFFF"/>
                  </a:solidFill>
                </a:defRPr>
              </a:lvl1pPr>
            </a:lstStyle>
            <a:p>
              <a:r>
                <a:rPr lang="fr-FR" sz="1800" b="0" i="0" strike="noStrike" cap="none" spc="0" baseline="0">
                  <a:solidFill>
                    <a:srgbClr val="FFFFFF"/>
                  </a:solidFill>
                  <a:effectLst/>
                  <a:latin typeface="Calibri"/>
                  <a:ea typeface="Calibri"/>
                  <a:cs typeface="Calibri"/>
                </a:rPr>
                <a:t>21</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1000"/>
                                        <p:tgtEl>
                                          <p:spTgt spid="403"/>
                                        </p:tgtEl>
                                      </p:cBhvr>
                                    </p:animEffect>
                                    <p:anim calcmode="lin" valueType="num">
                                      <p:cBhvr>
                                        <p:cTn id="8" dur="1000" fill="hold"/>
                                        <p:tgtEl>
                                          <p:spTgt spid="403"/>
                                        </p:tgtEl>
                                        <p:attrNameLst>
                                          <p:attrName>ppt_x</p:attrName>
                                        </p:attrNameLst>
                                      </p:cBhvr>
                                      <p:tavLst>
                                        <p:tav tm="0">
                                          <p:val>
                                            <p:strVal val="#ppt_x"/>
                                          </p:val>
                                        </p:tav>
                                        <p:tav tm="100000">
                                          <p:val>
                                            <p:strVal val="#ppt_x"/>
                                          </p:val>
                                        </p:tav>
                                      </p:tavLst>
                                    </p:anim>
                                    <p:anim calcmode="lin" valueType="num">
                                      <p:cBhvr>
                                        <p:cTn id="9" dur="1000" fill="hold"/>
                                        <p:tgtEl>
                                          <p:spTgt spid="4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TextBox 2"/>
          <p:cNvSpPr txBox="1"/>
          <p:nvPr>
            <p:custDataLst>
              <p:tags r:id="rId1"/>
            </p:custDataLst>
          </p:nvPr>
        </p:nvSpPr>
        <p:spPr>
          <a:xfrm>
            <a:off x="628323" y="1120338"/>
            <a:ext cx="5151040" cy="4616648"/>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92DCCF"/>
                </a:solidFill>
                <a:latin typeface="Verlag Light"/>
                <a:ea typeface="Verlag Light"/>
                <a:cs typeface="Verlag Light"/>
                <a:sym typeface="Verlag Light"/>
              </a:defRPr>
            </a:pPr>
            <a:r>
              <a:rPr lang="fr-FR" sz="3000" b="0" i="0" strike="noStrike" cap="none" spc="0" baseline="0" dirty="0">
                <a:solidFill>
                  <a:srgbClr val="92DCCF"/>
                </a:solidFill>
                <a:effectLst/>
                <a:latin typeface="Verlag Light"/>
                <a:ea typeface="Verlag Light"/>
                <a:cs typeface="Verlag Light"/>
              </a:rPr>
              <a:t>Pour l’amour de vos yeux, découvrez les résultats cliniquement prouvés. </a:t>
            </a:r>
          </a:p>
          <a:p>
            <a:pPr>
              <a:defRPr sz="3000">
                <a:solidFill>
                  <a:srgbClr val="92DCCF"/>
                </a:solidFill>
                <a:latin typeface="Verlag Light"/>
                <a:ea typeface="Verlag Light"/>
                <a:cs typeface="Verlag Light"/>
                <a:sym typeface="Verlag Light"/>
              </a:defRPr>
            </a:pPr>
            <a:endParaRPr sz="2400" dirty="0"/>
          </a:p>
          <a:p>
            <a:pPr marL="285750" indent="-285750">
              <a:buSzTx/>
              <a:buFont typeface="Arial"/>
              <a:buChar char="•"/>
              <a:defRPr>
                <a:solidFill>
                  <a:srgbClr val="535353"/>
                </a:solidFill>
                <a:latin typeface="Verlag Light"/>
                <a:ea typeface="Verlag Light"/>
                <a:cs typeface="Verlag Light"/>
                <a:sym typeface="Verlag Light"/>
              </a:defRPr>
            </a:pPr>
            <a:r>
              <a:rPr lang="fr-FR" sz="1800" b="0" i="0" strike="noStrike" cap="none" spc="0" baseline="0" dirty="0">
                <a:solidFill>
                  <a:srgbClr val="535353"/>
                </a:solidFill>
                <a:effectLst/>
                <a:latin typeface="Verlag Light"/>
                <a:ea typeface="Verlag Light"/>
                <a:cs typeface="Verlag Light"/>
              </a:rPr>
              <a:t>Regard plus frais et moins fatigué</a:t>
            </a:r>
          </a:p>
          <a:p>
            <a:pPr marL="285750" indent="-285750">
              <a:buSzTx/>
              <a:buFont typeface="Arial"/>
              <a:buChar char="•"/>
              <a:defRPr>
                <a:solidFill>
                  <a:srgbClr val="535353"/>
                </a:solidFill>
                <a:latin typeface="Verlag Light"/>
                <a:ea typeface="Verlag Light"/>
                <a:cs typeface="Verlag Light"/>
                <a:sym typeface="Verlag Light"/>
              </a:defRPr>
            </a:pPr>
            <a:r>
              <a:rPr lang="fr-FR" sz="1800" b="0" i="0" strike="noStrike" cap="none" spc="0" baseline="0" dirty="0">
                <a:solidFill>
                  <a:srgbClr val="535353"/>
                </a:solidFill>
                <a:effectLst/>
                <a:latin typeface="Verlag Light"/>
                <a:ea typeface="Verlag Light"/>
                <a:cs typeface="Verlag Light"/>
              </a:rPr>
              <a:t>Réduit l’apparition des cernes</a:t>
            </a:r>
          </a:p>
          <a:p>
            <a:pPr marL="285750" indent="-285750">
              <a:buSzTx/>
              <a:buFont typeface="Arial"/>
              <a:buChar char="•"/>
              <a:defRPr>
                <a:solidFill>
                  <a:srgbClr val="535353"/>
                </a:solidFill>
                <a:latin typeface="Verlag Light"/>
                <a:ea typeface="Verlag Light"/>
                <a:cs typeface="Verlag Light"/>
                <a:sym typeface="Verlag Light"/>
              </a:defRPr>
            </a:pPr>
            <a:r>
              <a:rPr lang="fr-FR" sz="1800" b="0" i="0" strike="noStrike" cap="none" spc="0" baseline="0" dirty="0">
                <a:solidFill>
                  <a:srgbClr val="535353"/>
                </a:solidFill>
                <a:effectLst/>
                <a:latin typeface="Verlag Light"/>
                <a:ea typeface="Verlag Light"/>
                <a:cs typeface="Verlag Light"/>
              </a:rPr>
              <a:t>Réduit l’apparition des gonflements et des poches</a:t>
            </a:r>
          </a:p>
          <a:p>
            <a:pPr marL="285750" indent="-285750">
              <a:buSzTx/>
              <a:buFont typeface="Arial"/>
              <a:buChar char="•"/>
              <a:defRPr>
                <a:solidFill>
                  <a:srgbClr val="535353"/>
                </a:solidFill>
                <a:latin typeface="Verlag Light"/>
                <a:ea typeface="Verlag Light"/>
                <a:cs typeface="Verlag Light"/>
                <a:sym typeface="Verlag Light"/>
              </a:defRPr>
            </a:pPr>
            <a:r>
              <a:rPr lang="fr-FR" sz="1800" b="0" i="0" strike="noStrike" cap="none" spc="0" baseline="0" dirty="0">
                <a:solidFill>
                  <a:srgbClr val="535353"/>
                </a:solidFill>
                <a:effectLst/>
                <a:latin typeface="Verlag Light"/>
                <a:ea typeface="Verlag Light"/>
                <a:cs typeface="Verlag Light"/>
              </a:rPr>
              <a:t>Relève et raffermit les paupières </a:t>
            </a:r>
          </a:p>
          <a:p>
            <a:pPr marL="285750" indent="-285750">
              <a:buSzTx/>
              <a:buFont typeface="Arial"/>
              <a:buChar char="•"/>
              <a:defRPr>
                <a:solidFill>
                  <a:srgbClr val="535353"/>
                </a:solidFill>
                <a:latin typeface="Verlag Light"/>
                <a:ea typeface="Verlag Light"/>
                <a:cs typeface="Verlag Light"/>
                <a:sym typeface="Verlag Light"/>
              </a:defRPr>
            </a:pPr>
            <a:r>
              <a:rPr lang="fr-FR" sz="1800" b="0" i="0" strike="noStrike" cap="none" spc="0" baseline="0" dirty="0">
                <a:solidFill>
                  <a:srgbClr val="535353"/>
                </a:solidFill>
                <a:effectLst/>
                <a:latin typeface="Verlag Light"/>
                <a:ea typeface="Verlag Light"/>
                <a:cs typeface="Verlag Light"/>
              </a:rPr>
              <a:t>Accentue l’apparence de fermeté de la peau</a:t>
            </a:r>
          </a:p>
          <a:p>
            <a:pPr marL="285750" indent="-285750">
              <a:buSzTx/>
              <a:buFont typeface="Arial"/>
              <a:buChar char="•"/>
              <a:defRPr>
                <a:solidFill>
                  <a:srgbClr val="535353"/>
                </a:solidFill>
                <a:latin typeface="Verlag Light"/>
                <a:ea typeface="Verlag Light"/>
                <a:cs typeface="Verlag Light"/>
                <a:sym typeface="Verlag Light"/>
              </a:defRPr>
            </a:pPr>
            <a:r>
              <a:rPr lang="fr-FR" sz="1800" b="0" i="0" strike="noStrike" cap="none" spc="0" baseline="0" dirty="0">
                <a:solidFill>
                  <a:srgbClr val="535353"/>
                </a:solidFill>
                <a:effectLst/>
                <a:latin typeface="Verlag Light"/>
                <a:ea typeface="Verlag Light"/>
                <a:cs typeface="Verlag Light"/>
              </a:rPr>
              <a:t>Réduit les signes visibles de peau fatiguée et stressée</a:t>
            </a:r>
          </a:p>
          <a:p>
            <a:pPr marL="285750" indent="-285750">
              <a:buSzTx/>
              <a:buFont typeface="Arial"/>
              <a:buChar char="•"/>
              <a:defRPr>
                <a:solidFill>
                  <a:srgbClr val="535353"/>
                </a:solidFill>
                <a:latin typeface="Verlag Light"/>
                <a:ea typeface="Verlag Light"/>
                <a:cs typeface="Verlag Light"/>
                <a:sym typeface="Verlag Light"/>
              </a:defRPr>
            </a:pPr>
            <a:r>
              <a:rPr lang="fr-FR" sz="1800" b="0" i="0" strike="noStrike" cap="none" spc="0" baseline="0" dirty="0">
                <a:solidFill>
                  <a:srgbClr val="535353"/>
                </a:solidFill>
                <a:effectLst/>
                <a:latin typeface="Verlag Light"/>
                <a:ea typeface="Verlag Light"/>
                <a:cs typeface="Verlag Light"/>
              </a:rPr>
              <a:t>Une peau plus fraîche, plus vive et plus rayonnante en seulement 1 minute </a:t>
            </a:r>
          </a:p>
          <a:p>
            <a:pPr marL="285750" indent="-285750">
              <a:buSzTx/>
              <a:buFont typeface="Arial"/>
              <a:buChar char="•"/>
              <a:defRPr>
                <a:latin typeface="Verlag Light"/>
                <a:ea typeface="Verlag Light"/>
                <a:cs typeface="Verlag Light"/>
                <a:sym typeface="Verlag Light"/>
              </a:defRPr>
            </a:pPr>
            <a:r>
              <a:rPr lang="fr-FR" sz="1800" b="0" i="0" strike="noStrike" cap="none" spc="0" baseline="0" dirty="0">
                <a:solidFill>
                  <a:srgbClr val="535353"/>
                </a:solidFill>
                <a:effectLst/>
                <a:latin typeface="Verlag Light"/>
                <a:ea typeface="Verlag Light"/>
                <a:cs typeface="Verlag Light"/>
              </a:rPr>
              <a:t>Adoucit, lisse et hydrate la peau dès la première utilisation, tout en en favorisant l’éclat</a:t>
            </a:r>
          </a:p>
        </p:txBody>
      </p:sp>
      <p:pic>
        <p:nvPicPr>
          <p:cNvPr id="406" name="Picture 3" descr="Picture 3"/>
          <p:cNvPicPr>
            <a:picLocks noChangeAspect="1"/>
          </p:cNvPicPr>
          <p:nvPr>
            <p:custDataLst>
              <p:tags r:id="rId2"/>
            </p:custDataLst>
          </p:nvPr>
        </p:nvPicPr>
        <p:blipFill>
          <a:blip r:embed="rId7" cstate="email">
            <a:extLst>
              <a:ext uri="{28A0092B-C50C-407E-A947-70E740481C1C}">
                <a14:useLocalDpi xmlns:a14="http://schemas.microsoft.com/office/drawing/2010/main"/>
              </a:ext>
            </a:extLst>
          </a:blip>
          <a:srcRect/>
          <a:stretch>
            <a:fillRect/>
          </a:stretch>
        </p:blipFill>
        <p:spPr>
          <a:xfrm>
            <a:off x="6099018" y="-676"/>
            <a:ext cx="6092982" cy="6858677"/>
          </a:xfrm>
          <a:prstGeom prst="rect">
            <a:avLst/>
          </a:prstGeom>
          <a:ln w="12700">
            <a:miter lim="400000"/>
          </a:ln>
        </p:spPr>
      </p:pic>
      <p:grpSp>
        <p:nvGrpSpPr>
          <p:cNvPr id="409" name="Group"/>
          <p:cNvGrpSpPr/>
          <p:nvPr>
            <p:custDataLst>
              <p:tags r:id="rId3"/>
            </p:custDataLst>
          </p:nvPr>
        </p:nvGrpSpPr>
        <p:grpSpPr>
          <a:xfrm>
            <a:off x="5862066" y="6166866"/>
            <a:ext cx="467867" cy="467868"/>
            <a:chOff x="5110622" y="0"/>
            <a:chExt cx="467866" cy="467866"/>
          </a:xfrm>
        </p:grpSpPr>
        <p:sp>
          <p:nvSpPr>
            <p:cNvPr id="407" name="Square"/>
            <p:cNvSpPr/>
            <p:nvPr>
              <p:custDataLst>
                <p:tags r:id="rId4"/>
              </p:custDataLst>
            </p:nvPr>
          </p:nvSpPr>
          <p:spPr>
            <a:xfrm>
              <a:off x="5110622" y="0"/>
              <a:ext cx="467867" cy="467867"/>
            </a:xfrm>
            <a:prstGeom prst="rect">
              <a:avLst/>
            </a:prstGeom>
            <a:solidFill>
              <a:srgbClr val="92DCCF"/>
            </a:solid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408" name="22"/>
            <p:cNvSpPr txBox="1"/>
            <p:nvPr>
              <p:custDataLst>
                <p:tags r:id="rId5"/>
              </p:custDataLst>
            </p:nvPr>
          </p:nvSpPr>
          <p:spPr>
            <a:xfrm>
              <a:off x="5172604" y="54862"/>
              <a:ext cx="345847" cy="366124"/>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defRPr>
                  <a:solidFill>
                    <a:srgbClr val="FFFFFF"/>
                  </a:solidFill>
                </a:defRPr>
              </a:lvl1pPr>
            </a:lstStyle>
            <a:p>
              <a:r>
                <a:rPr lang="fr-FR" sz="1800" b="0" i="0" strike="noStrike" cap="none" spc="0" baseline="0">
                  <a:solidFill>
                    <a:srgbClr val="FFFFFF"/>
                  </a:solidFill>
                  <a:effectLst/>
                  <a:latin typeface="Calibri"/>
                  <a:ea typeface="Calibri"/>
                  <a:cs typeface="Calibri"/>
                </a:rPr>
                <a:t>22</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1000"/>
                                        <p:tgtEl>
                                          <p:spTgt spid="409"/>
                                        </p:tgtEl>
                                      </p:cBhvr>
                                    </p:animEffect>
                                    <p:anim calcmode="lin" valueType="num">
                                      <p:cBhvr>
                                        <p:cTn id="8" dur="1000" fill="hold"/>
                                        <p:tgtEl>
                                          <p:spTgt spid="409"/>
                                        </p:tgtEl>
                                        <p:attrNameLst>
                                          <p:attrName>ppt_x</p:attrName>
                                        </p:attrNameLst>
                                      </p:cBhvr>
                                      <p:tavLst>
                                        <p:tav tm="0">
                                          <p:val>
                                            <p:strVal val="#ppt_x"/>
                                          </p:val>
                                        </p:tav>
                                        <p:tav tm="100000">
                                          <p:val>
                                            <p:strVal val="#ppt_x"/>
                                          </p:val>
                                        </p:tav>
                                      </p:tavLst>
                                    </p:anim>
                                    <p:anim calcmode="lin" valueType="num">
                                      <p:cBhvr>
                                        <p:cTn id="9" dur="1000" fill="hold"/>
                                        <p:tgtEl>
                                          <p:spTgt spid="4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Title 3"/>
          <p:cNvSpPr txBox="1">
            <a:spLocks noGrp="1"/>
          </p:cNvSpPr>
          <p:nvPr>
            <p:ph type="title"/>
            <p:custDataLst>
              <p:tags r:id="rId1"/>
            </p:custDataLst>
          </p:nvPr>
        </p:nvSpPr>
        <p:spPr>
          <a:xfrm>
            <a:off x="629772" y="594722"/>
            <a:ext cx="5294276" cy="2188990"/>
          </a:xfrm>
          <a:prstGeom prst="rect">
            <a:avLst/>
          </a:prstGeom>
        </p:spPr>
        <p:txBody>
          <a:bodyPr anchor="t">
            <a:normAutofit fontScale="90000"/>
          </a:bodyPr>
          <a:lstStyle/>
          <a:p>
            <a:pPr>
              <a:lnSpc>
                <a:spcPct val="100000"/>
              </a:lnSpc>
              <a:defRPr sz="2400">
                <a:latin typeface="Verlag Light"/>
                <a:ea typeface="Verlag Light"/>
                <a:cs typeface="Verlag Light"/>
                <a:sym typeface="Verlag Light"/>
              </a:defRPr>
            </a:pPr>
            <a:r>
              <a:rPr lang="fr-FR" sz="3000" b="0" i="0" strike="noStrike" cap="none" spc="0" baseline="0" dirty="0">
                <a:solidFill>
                  <a:srgbClr val="FFFFFF"/>
                </a:solidFill>
                <a:effectLst/>
                <a:latin typeface="Verlag Light"/>
                <a:ea typeface="Verlag Light"/>
                <a:cs typeface="Verlag Light"/>
              </a:rPr>
              <a:t>Nous ne nous contentons pas de parler, nous offrons aussi des résultats* !</a:t>
            </a:r>
            <a:br>
              <a:rPr sz="2400" dirty="0"/>
            </a:br>
            <a:r>
              <a:rPr lang="fr-FR" sz="1800" b="0" i="0" strike="noStrike" cap="none" spc="0" baseline="0" dirty="0">
                <a:solidFill>
                  <a:srgbClr val="FFFFFF"/>
                </a:solidFill>
                <a:effectLst/>
                <a:latin typeface="Verlag Light"/>
                <a:ea typeface="Verlag Light"/>
                <a:cs typeface="Verlag Light"/>
              </a:rPr>
              <a:t>30 femmes entre 25 et 65 ans ont utilisé </a:t>
            </a:r>
            <a:r>
              <a:rPr lang="fr-FR" sz="1800" b="0" i="0" strike="noStrike" cap="none" spc="0" baseline="0" dirty="0" err="1">
                <a:solidFill>
                  <a:srgbClr val="FFFFFF"/>
                </a:solidFill>
                <a:effectLst/>
                <a:latin typeface="Verlag Light"/>
                <a:ea typeface="Verlag Light"/>
                <a:cs typeface="Verlag Light"/>
              </a:rPr>
              <a:t>LumiSpa</a:t>
            </a:r>
            <a:r>
              <a:rPr lang="fr-FR" sz="1800" b="0" i="0" strike="noStrike" cap="none" spc="0" baseline="0" dirty="0">
                <a:solidFill>
                  <a:srgbClr val="FFFFFF"/>
                </a:solidFill>
                <a:effectLst/>
                <a:latin typeface="Verlag Light"/>
                <a:ea typeface="Verlag Light"/>
                <a:cs typeface="Verlag Light"/>
              </a:rPr>
              <a:t> Accent et </a:t>
            </a:r>
            <a:r>
              <a:rPr lang="fr-FR" sz="1800" b="0" i="0" strike="noStrike" cap="none" spc="0" baseline="0" dirty="0" err="1">
                <a:solidFill>
                  <a:srgbClr val="FFFFFF"/>
                </a:solidFill>
                <a:effectLst/>
                <a:latin typeface="Verlag Light"/>
                <a:ea typeface="Verlag Light"/>
                <a:cs typeface="Verlag Light"/>
              </a:rPr>
              <a:t>IdealEyes</a:t>
            </a:r>
            <a:r>
              <a:rPr lang="fr-FR" sz="1800" b="0" i="0" strike="noStrike" cap="none" spc="0" baseline="0" dirty="0">
                <a:solidFill>
                  <a:srgbClr val="FFFFFF"/>
                </a:solidFill>
                <a:effectLst/>
                <a:latin typeface="Verlag Light"/>
                <a:ea typeface="Verlag Light"/>
                <a:cs typeface="Verlag Light"/>
              </a:rPr>
              <a:t> dans le cadre d’une évaluation professionnelle </a:t>
            </a:r>
            <a:br>
              <a:rPr lang="fr-FR" sz="1800" b="0" i="0" strike="noStrike" cap="none" spc="0" baseline="0" dirty="0">
                <a:solidFill>
                  <a:srgbClr val="FFFFFF"/>
                </a:solidFill>
                <a:effectLst/>
                <a:latin typeface="Verlag Light"/>
                <a:ea typeface="Verlag Light"/>
                <a:cs typeface="Verlag Light"/>
              </a:rPr>
            </a:br>
            <a:r>
              <a:rPr lang="fr-FR" sz="1800" b="0" i="0" strike="noStrike" cap="none" spc="0" baseline="0" dirty="0">
                <a:solidFill>
                  <a:srgbClr val="FFFFFF"/>
                </a:solidFill>
                <a:effectLst/>
                <a:latin typeface="Verlag Light"/>
                <a:ea typeface="Verlag Light"/>
                <a:cs typeface="Verlag Light"/>
              </a:rPr>
              <a:t>réalisée par un tiers, basée sur une étude in-vivo de 12 semaines. Après 12 semaines, voici les résultats :</a:t>
            </a:r>
          </a:p>
        </p:txBody>
      </p:sp>
      <p:sp>
        <p:nvSpPr>
          <p:cNvPr id="412" name="Freeform: Shape 9"/>
          <p:cNvSpPr/>
          <p:nvPr>
            <p:custDataLst>
              <p:tags r:id="rId2"/>
            </p:custDataLst>
          </p:nvPr>
        </p:nvSpPr>
        <p:spPr>
          <a:xfrm>
            <a:off x="5857311" y="381000"/>
            <a:ext cx="6334690" cy="6477000"/>
          </a:xfrm>
          <a:custGeom>
            <a:avLst/>
            <a:gdLst/>
            <a:ahLst/>
            <a:cxnLst>
              <a:cxn ang="0">
                <a:pos x="wd2" y="hd2"/>
              </a:cxn>
              <a:cxn ang="5400000">
                <a:pos x="wd2" y="hd2"/>
              </a:cxn>
              <a:cxn ang="10800000">
                <a:pos x="wd2" y="hd2"/>
              </a:cxn>
              <a:cxn ang="16200000">
                <a:pos x="wd2" y="hd2"/>
              </a:cxn>
            </a:cxnLst>
            <a:rect l="0" t="0" r="r" b="b"/>
            <a:pathLst>
              <a:path w="21600" h="21600" extrusionOk="0">
                <a:moveTo>
                  <a:pt x="12144" y="0"/>
                </a:moveTo>
                <a:cubicBezTo>
                  <a:pt x="15917" y="0"/>
                  <a:pt x="19288" y="1683"/>
                  <a:pt x="21515" y="4322"/>
                </a:cubicBezTo>
                <a:lnTo>
                  <a:pt x="21600" y="4433"/>
                </a:lnTo>
                <a:lnTo>
                  <a:pt x="21600" y="19322"/>
                </a:lnTo>
                <a:lnTo>
                  <a:pt x="21515" y="19433"/>
                </a:lnTo>
                <a:cubicBezTo>
                  <a:pt x="20959" y="20093"/>
                  <a:pt x="20330" y="20693"/>
                  <a:pt x="19642" y="21222"/>
                </a:cubicBezTo>
                <a:lnTo>
                  <a:pt x="19121" y="21600"/>
                </a:lnTo>
                <a:lnTo>
                  <a:pt x="5181" y="21600"/>
                </a:lnTo>
                <a:lnTo>
                  <a:pt x="4419" y="21043"/>
                </a:lnTo>
                <a:cubicBezTo>
                  <a:pt x="1720" y="18864"/>
                  <a:pt x="0" y="15567"/>
                  <a:pt x="0" y="11877"/>
                </a:cubicBezTo>
                <a:cubicBezTo>
                  <a:pt x="0" y="5318"/>
                  <a:pt x="5437" y="0"/>
                  <a:pt x="12144" y="0"/>
                </a:cubicBezTo>
                <a:close/>
              </a:path>
            </a:pathLst>
          </a:custGeom>
          <a:solidFill>
            <a:srgbClr val="FFFFFF">
              <a:alpha val="80000"/>
            </a:srgbClr>
          </a:solidFill>
          <a:ln w="12700">
            <a:miter lim="400000"/>
          </a:ln>
        </p:spPr>
        <p:txBody>
          <a:bodyPr lIns="45719" rIns="45719" anchor="ctr"/>
          <a:lstStyle/>
          <a:p>
            <a:pPr algn="ctr">
              <a:defRPr>
                <a:solidFill>
                  <a:srgbClr val="FFFFFF"/>
                </a:solidFill>
              </a:defRPr>
            </a:pPr>
            <a:endParaRPr/>
          </a:p>
        </p:txBody>
      </p:sp>
      <p:pic>
        <p:nvPicPr>
          <p:cNvPr id="413" name="Picture 4" descr="Picture 4"/>
          <p:cNvPicPr>
            <a:picLocks noChangeAspect="1"/>
          </p:cNvPicPr>
          <p:nvPr>
            <p:custDataLst>
              <p:tags r:id="rId3"/>
            </p:custDataLst>
          </p:nvPr>
        </p:nvPicPr>
        <p:blipFill>
          <a:blip r:embed="rId11" cstate="email">
            <a:extLst>
              <a:ext uri="{28A0092B-C50C-407E-A947-70E740481C1C}">
                <a14:useLocalDpi xmlns:a14="http://schemas.microsoft.com/office/drawing/2010/main"/>
              </a:ext>
            </a:extLst>
          </a:blip>
          <a:srcRect/>
          <a:stretch>
            <a:fillRect/>
          </a:stretch>
        </p:blipFill>
        <p:spPr>
          <a:xfrm>
            <a:off x="6021085" y="544776"/>
            <a:ext cx="6171011" cy="6313092"/>
          </a:xfrm>
          <a:custGeom>
            <a:avLst/>
            <a:gdLst/>
            <a:ahLst/>
            <a:cxnLst>
              <a:cxn ang="0">
                <a:pos x="wd2" y="hd2"/>
              </a:cxn>
              <a:cxn ang="5400000">
                <a:pos x="wd2" y="hd2"/>
              </a:cxn>
              <a:cxn ang="10800000">
                <a:pos x="wd2" y="hd2"/>
              </a:cxn>
              <a:cxn ang="16200000">
                <a:pos x="wd2" y="hd2"/>
              </a:cxn>
            </a:cxnLst>
            <a:rect l="0" t="0" r="r" b="b"/>
            <a:pathLst>
              <a:path w="21600" h="21600" extrusionOk="0">
                <a:moveTo>
                  <a:pt x="11893" y="0"/>
                </a:moveTo>
                <a:cubicBezTo>
                  <a:pt x="5324" y="0"/>
                  <a:pt x="0" y="5204"/>
                  <a:pt x="0" y="11625"/>
                </a:cubicBezTo>
                <a:cubicBezTo>
                  <a:pt x="0" y="15638"/>
                  <a:pt x="2080" y="19177"/>
                  <a:pt x="5244" y="21266"/>
                </a:cubicBezTo>
                <a:lnTo>
                  <a:pt x="5808" y="21600"/>
                </a:lnTo>
                <a:lnTo>
                  <a:pt x="17998" y="21600"/>
                </a:lnTo>
                <a:lnTo>
                  <a:pt x="18183" y="21494"/>
                </a:lnTo>
                <a:cubicBezTo>
                  <a:pt x="19277" y="20826"/>
                  <a:pt x="20253" y="19989"/>
                  <a:pt x="21071" y="19020"/>
                </a:cubicBezTo>
                <a:lnTo>
                  <a:pt x="21600" y="18329"/>
                </a:lnTo>
                <a:lnTo>
                  <a:pt x="21600" y="4922"/>
                </a:lnTo>
                <a:lnTo>
                  <a:pt x="21071" y="4231"/>
                </a:lnTo>
                <a:cubicBezTo>
                  <a:pt x="18889" y="1647"/>
                  <a:pt x="15587" y="0"/>
                  <a:pt x="11893" y="0"/>
                </a:cubicBezTo>
                <a:close/>
              </a:path>
            </a:pathLst>
          </a:custGeom>
          <a:ln w="12700">
            <a:miter lim="400000"/>
          </a:ln>
        </p:spPr>
      </p:pic>
      <p:sp>
        <p:nvSpPr>
          <p:cNvPr id="414" name="Rectangle 7"/>
          <p:cNvSpPr txBox="1"/>
          <p:nvPr>
            <p:custDataLst>
              <p:tags r:id="rId4"/>
            </p:custDataLst>
          </p:nvPr>
        </p:nvSpPr>
        <p:spPr>
          <a:xfrm>
            <a:off x="636643" y="2664336"/>
            <a:ext cx="4805370" cy="320360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85750" indent="-285750">
              <a:buSzTx/>
              <a:buChar char="▪"/>
              <a:defRPr sz="2400">
                <a:solidFill>
                  <a:srgbClr val="FF0000"/>
                </a:solidFill>
                <a:latin typeface="Verlag Light"/>
                <a:ea typeface="Verlag Light"/>
                <a:cs typeface="Verlag Light"/>
                <a:sym typeface="Verlag Light"/>
              </a:defRPr>
            </a:pPr>
            <a:r>
              <a:rPr lang="fr-FR" sz="2400" b="1" i="0" strike="noStrike" cap="none" spc="0" baseline="0" dirty="0">
                <a:solidFill>
                  <a:srgbClr val="4DC6B0"/>
                </a:solidFill>
                <a:effectLst>
                  <a:outerShdw blurRad="38100" dist="38100" dir="2700000" algn="tl">
                    <a:srgbClr val="000000">
                      <a:alpha val="43137"/>
                    </a:srgbClr>
                  </a:outerShdw>
                </a:effectLst>
                <a:latin typeface="Verlag"/>
                <a:ea typeface="Verlag"/>
                <a:cs typeface="Verlag"/>
              </a:rPr>
              <a:t>80 % </a:t>
            </a:r>
            <a:r>
              <a:rPr lang="fr-FR" sz="1800" b="0" i="0" strike="noStrike" cap="none" spc="0" baseline="0" dirty="0">
                <a:solidFill>
                  <a:srgbClr val="FFFFFF"/>
                </a:solidFill>
                <a:effectLst/>
                <a:latin typeface="Verlag Light"/>
                <a:ea typeface="Verlag Light"/>
                <a:cs typeface="Verlag Light"/>
              </a:rPr>
              <a:t>ont eu la sensation que leur regard paraissait rafraîchit ou éveillé.</a:t>
            </a:r>
          </a:p>
          <a:p>
            <a:pPr marL="285750" indent="-285750">
              <a:buSzTx/>
              <a:buChar char="▪"/>
              <a:defRPr sz="2400">
                <a:solidFill>
                  <a:srgbClr val="FF0000"/>
                </a:solidFill>
                <a:latin typeface="Verlag Light"/>
                <a:ea typeface="Verlag Light"/>
                <a:cs typeface="Verlag Light"/>
                <a:sym typeface="Verlag Light"/>
              </a:defRPr>
            </a:pPr>
            <a:r>
              <a:rPr lang="fr-FR" sz="2400" b="1" i="0" strike="noStrike" cap="none" spc="0" baseline="0" dirty="0">
                <a:solidFill>
                  <a:srgbClr val="4DC6B0"/>
                </a:solidFill>
                <a:effectLst>
                  <a:outerShdw blurRad="38100" dist="38100" dir="2700000" algn="tl">
                    <a:srgbClr val="000000">
                      <a:alpha val="43137"/>
                    </a:srgbClr>
                  </a:outerShdw>
                </a:effectLst>
                <a:latin typeface="Verlag"/>
                <a:ea typeface="Verlag"/>
                <a:cs typeface="Verlag"/>
              </a:rPr>
              <a:t>77 %</a:t>
            </a:r>
            <a:r>
              <a:rPr lang="fr-FR" sz="2400" b="1" i="0" strike="noStrike" cap="none" spc="0" baseline="0" dirty="0">
                <a:solidFill>
                  <a:srgbClr val="4DC6B0"/>
                </a:solidFill>
                <a:effectLst>
                  <a:outerShdw blurRad="38100" dist="38100" dir="2700000" algn="tl">
                    <a:srgbClr val="000000">
                      <a:alpha val="43137"/>
                    </a:srgbClr>
                  </a:outerShdw>
                </a:effectLst>
                <a:latin typeface="Verlag Light"/>
                <a:ea typeface="Verlag Light"/>
                <a:cs typeface="Verlag Light"/>
              </a:rPr>
              <a:t> </a:t>
            </a:r>
            <a:r>
              <a:rPr lang="fr-FR" sz="1800" b="0" i="0" strike="noStrike" cap="none" spc="0" baseline="0" dirty="0">
                <a:solidFill>
                  <a:srgbClr val="FFFFFF"/>
                </a:solidFill>
                <a:effectLst/>
                <a:latin typeface="Verlag Light"/>
                <a:ea typeface="Verlag Light"/>
                <a:cs typeface="Verlag Light"/>
              </a:rPr>
              <a:t>ont estimé que le système avait visiblement réduit les signes visibles du stress </a:t>
            </a:r>
            <a:br>
              <a:rPr lang="fr-FR" sz="1800" b="0" i="0" strike="noStrike" cap="none" spc="0" baseline="0" dirty="0">
                <a:solidFill>
                  <a:srgbClr val="FFFFFF"/>
                </a:solidFill>
                <a:effectLst/>
                <a:latin typeface="Verlag Light"/>
                <a:ea typeface="Verlag Light"/>
                <a:cs typeface="Verlag Light"/>
              </a:rPr>
            </a:br>
            <a:r>
              <a:rPr lang="fr-FR" sz="1800" b="0" i="0" strike="noStrike" cap="none" spc="0" baseline="0" dirty="0">
                <a:solidFill>
                  <a:srgbClr val="FFFFFF"/>
                </a:solidFill>
                <a:effectLst/>
                <a:latin typeface="Verlag Light"/>
                <a:ea typeface="Verlag Light"/>
                <a:cs typeface="Verlag Light"/>
              </a:rPr>
              <a:t>et de la fatigue autour des yeux.</a:t>
            </a:r>
          </a:p>
          <a:p>
            <a:pPr marL="285750" indent="-285750">
              <a:buSzTx/>
              <a:buChar char="▪"/>
              <a:defRPr sz="2400">
                <a:solidFill>
                  <a:srgbClr val="FF0000"/>
                </a:solidFill>
                <a:latin typeface="Verlag Light"/>
                <a:ea typeface="Verlag Light"/>
                <a:cs typeface="Verlag Light"/>
                <a:sym typeface="Verlag Light"/>
              </a:defRPr>
            </a:pPr>
            <a:r>
              <a:rPr lang="fr-FR" sz="2400" b="1" i="0" strike="noStrike" cap="none" spc="0" baseline="0" dirty="0">
                <a:solidFill>
                  <a:srgbClr val="4DC6B0"/>
                </a:solidFill>
                <a:effectLst>
                  <a:outerShdw blurRad="38100" dist="38100" dir="2700000" algn="tl">
                    <a:srgbClr val="000000">
                      <a:alpha val="43137"/>
                    </a:srgbClr>
                  </a:outerShdw>
                </a:effectLst>
                <a:latin typeface="Verlag"/>
                <a:ea typeface="Verlag"/>
                <a:cs typeface="Verlag"/>
              </a:rPr>
              <a:t>80% </a:t>
            </a:r>
            <a:r>
              <a:rPr lang="fr-FR" sz="1800" b="0" i="0" strike="noStrike" cap="none" spc="0" baseline="0" dirty="0">
                <a:solidFill>
                  <a:srgbClr val="FFFFFF"/>
                </a:solidFill>
                <a:effectLst/>
                <a:latin typeface="Verlag Light"/>
                <a:ea typeface="Verlag Light"/>
                <a:cs typeface="Verlag Light"/>
              </a:rPr>
              <a:t>ont indiqué que la peau fripée autour des yeux ou sur les paupières était plus lisse suite à l’utilisation du système.</a:t>
            </a:r>
          </a:p>
          <a:p>
            <a:pPr marL="285750" indent="-285750">
              <a:buSzTx/>
              <a:buChar char="▪"/>
              <a:defRPr sz="2400">
                <a:solidFill>
                  <a:srgbClr val="FF0000"/>
                </a:solidFill>
                <a:latin typeface="Verlag Light"/>
                <a:ea typeface="Verlag Light"/>
                <a:cs typeface="Verlag Light"/>
                <a:sym typeface="Verlag Light"/>
              </a:defRPr>
            </a:pPr>
            <a:r>
              <a:rPr lang="fr-FR" sz="2400" b="1" i="0" strike="noStrike" cap="none" spc="0" baseline="0" dirty="0">
                <a:solidFill>
                  <a:srgbClr val="4DC6B0"/>
                </a:solidFill>
                <a:effectLst>
                  <a:outerShdw blurRad="38100" dist="38100" dir="2700000" algn="tl">
                    <a:srgbClr val="000000">
                      <a:alpha val="43137"/>
                    </a:srgbClr>
                  </a:outerShdw>
                </a:effectLst>
                <a:latin typeface="Verlag"/>
                <a:ea typeface="Verlag"/>
                <a:cs typeface="Verlag"/>
              </a:rPr>
              <a:t>85 %</a:t>
            </a:r>
            <a:r>
              <a:rPr lang="fr-FR" sz="2400" b="1" i="0" strike="noStrike" cap="none" spc="0" baseline="0" dirty="0">
                <a:solidFill>
                  <a:srgbClr val="4DC6B0"/>
                </a:solidFill>
                <a:effectLst>
                  <a:outerShdw blurRad="38100" dist="38100" dir="2700000" algn="tl">
                    <a:srgbClr val="000000">
                      <a:alpha val="43137"/>
                    </a:srgbClr>
                  </a:outerShdw>
                </a:effectLst>
                <a:latin typeface="Verlag Light"/>
                <a:ea typeface="Verlag Light"/>
                <a:cs typeface="Verlag Light"/>
              </a:rPr>
              <a:t> </a:t>
            </a:r>
            <a:r>
              <a:rPr lang="fr-FR" sz="1800" b="0" i="0" strike="noStrike" cap="none" spc="0" baseline="0" dirty="0">
                <a:solidFill>
                  <a:srgbClr val="FFFFFF"/>
                </a:solidFill>
                <a:effectLst/>
                <a:latin typeface="Verlag Light"/>
                <a:ea typeface="Verlag Light"/>
                <a:cs typeface="Verlag Light"/>
              </a:rPr>
              <a:t>ont indiqué que leur peau était douce, </a:t>
            </a:r>
            <a:br>
              <a:rPr lang="fr-FR" sz="1800" b="0" i="0" strike="noStrike" cap="none" spc="0" baseline="0" dirty="0">
                <a:solidFill>
                  <a:srgbClr val="FFFFFF"/>
                </a:solidFill>
                <a:effectLst/>
                <a:latin typeface="Verlag Light"/>
                <a:ea typeface="Verlag Light"/>
                <a:cs typeface="Verlag Light"/>
              </a:rPr>
            </a:br>
            <a:r>
              <a:rPr lang="fr-FR" sz="1800" b="0" i="0" strike="noStrike" cap="none" spc="0" baseline="0" dirty="0">
                <a:solidFill>
                  <a:srgbClr val="FFFFFF"/>
                </a:solidFill>
                <a:effectLst/>
                <a:latin typeface="Verlag Light"/>
                <a:ea typeface="Verlag Light"/>
                <a:cs typeface="Verlag Light"/>
              </a:rPr>
              <a:t>lisse et éclatante.</a:t>
            </a:r>
          </a:p>
        </p:txBody>
      </p:sp>
      <p:sp>
        <p:nvSpPr>
          <p:cNvPr id="415" name="TextBox 10"/>
          <p:cNvSpPr txBox="1"/>
          <p:nvPr>
            <p:custDataLst>
              <p:tags r:id="rId5"/>
            </p:custDataLst>
          </p:nvPr>
        </p:nvSpPr>
        <p:spPr>
          <a:xfrm>
            <a:off x="636641" y="6286500"/>
            <a:ext cx="5444949" cy="25933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100" i="1">
                <a:latin typeface="Verlag"/>
                <a:ea typeface="Verlag"/>
                <a:cs typeface="Verlag"/>
                <a:sym typeface="Verlag"/>
              </a:defRPr>
            </a:lvl1pPr>
          </a:lstStyle>
          <a:p>
            <a:r>
              <a:rPr lang="fr-FR" sz="1100" b="0" i="1" strike="noStrike" cap="none" spc="0" baseline="0">
                <a:solidFill>
                  <a:srgbClr val="000000"/>
                </a:solidFill>
                <a:effectLst/>
                <a:latin typeface="Verlag"/>
                <a:ea typeface="Verlag"/>
                <a:cs typeface="Verlag"/>
              </a:rPr>
              <a:t>* Veuillez lire la section des commentaires pour plus de détails</a:t>
            </a:r>
          </a:p>
        </p:txBody>
      </p:sp>
      <p:grpSp>
        <p:nvGrpSpPr>
          <p:cNvPr id="418" name="Group"/>
          <p:cNvGrpSpPr/>
          <p:nvPr>
            <p:custDataLst>
              <p:tags r:id="rId6"/>
            </p:custDataLst>
          </p:nvPr>
        </p:nvGrpSpPr>
        <p:grpSpPr>
          <a:xfrm>
            <a:off x="5862066" y="6166866"/>
            <a:ext cx="467867" cy="467868"/>
            <a:chOff x="5110622" y="0"/>
            <a:chExt cx="467866" cy="467866"/>
          </a:xfrm>
        </p:grpSpPr>
        <p:sp>
          <p:nvSpPr>
            <p:cNvPr id="416" name="Square"/>
            <p:cNvSpPr/>
            <p:nvPr>
              <p:custDataLst>
                <p:tags r:id="rId7"/>
              </p:custDataLst>
            </p:nvPr>
          </p:nvSpPr>
          <p:spPr>
            <a:xfrm>
              <a:off x="5110622" y="0"/>
              <a:ext cx="467867" cy="467867"/>
            </a:xfrm>
            <a:prstGeom prst="rect">
              <a:avLst/>
            </a:prstGeom>
            <a:solidFill>
              <a:srgbClr val="92DCCF"/>
            </a:solid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417" name="23"/>
            <p:cNvSpPr txBox="1"/>
            <p:nvPr>
              <p:custDataLst>
                <p:tags r:id="rId8"/>
              </p:custDataLst>
            </p:nvPr>
          </p:nvSpPr>
          <p:spPr>
            <a:xfrm>
              <a:off x="5172604" y="54862"/>
              <a:ext cx="345847" cy="366124"/>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defRPr>
                  <a:solidFill>
                    <a:srgbClr val="FFFFFF"/>
                  </a:solidFill>
                </a:defRPr>
              </a:lvl1pPr>
            </a:lstStyle>
            <a:p>
              <a:r>
                <a:rPr lang="fr-FR" sz="1800" b="0" i="0" strike="noStrike" cap="none" spc="0" baseline="0">
                  <a:solidFill>
                    <a:srgbClr val="FFFFFF"/>
                  </a:solidFill>
                  <a:effectLst/>
                  <a:latin typeface="Calibri"/>
                  <a:ea typeface="Calibri"/>
                  <a:cs typeface="Calibri"/>
                </a:rPr>
                <a:t>23</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1"/>
                                        </p:tgtEl>
                                        <p:attrNameLst>
                                          <p:attrName>style.visibility</p:attrName>
                                        </p:attrNameLst>
                                      </p:cBhvr>
                                      <p:to>
                                        <p:strVal val="visible"/>
                                      </p:to>
                                    </p:set>
                                    <p:animEffect transition="in" filter="fade">
                                      <p:cBhvr>
                                        <p:cTn id="7" dur="1000"/>
                                        <p:tgtEl>
                                          <p:spTgt spid="411"/>
                                        </p:tgtEl>
                                      </p:cBhvr>
                                    </p:animEffect>
                                    <p:anim calcmode="lin" valueType="num">
                                      <p:cBhvr>
                                        <p:cTn id="8" dur="1000" fill="hold"/>
                                        <p:tgtEl>
                                          <p:spTgt spid="411"/>
                                        </p:tgtEl>
                                        <p:attrNameLst>
                                          <p:attrName>ppt_x</p:attrName>
                                        </p:attrNameLst>
                                      </p:cBhvr>
                                      <p:tavLst>
                                        <p:tav tm="0">
                                          <p:val>
                                            <p:strVal val="#ppt_x"/>
                                          </p:val>
                                        </p:tav>
                                        <p:tav tm="100000">
                                          <p:val>
                                            <p:strVal val="#ppt_x"/>
                                          </p:val>
                                        </p:tav>
                                      </p:tavLst>
                                    </p:anim>
                                    <p:anim calcmode="lin" valueType="num">
                                      <p:cBhvr>
                                        <p:cTn id="9" dur="1000" fill="hold"/>
                                        <p:tgtEl>
                                          <p:spTgt spid="4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 name="Picture 2" descr="Picture 2"/>
          <p:cNvPicPr>
            <a:picLocks noChangeAspect="1"/>
          </p:cNvPicPr>
          <p:nvPr>
            <p:custDataLst>
              <p:tags r:id="rId1"/>
            </p:custDataLst>
          </p:nvPr>
        </p:nvPicPr>
        <p:blipFill>
          <a:blip r:embed="rId7" cstate="email">
            <a:extLst>
              <a:ext uri="{28A0092B-C50C-407E-A947-70E740481C1C}">
                <a14:useLocalDpi xmlns:a14="http://schemas.microsoft.com/office/drawing/2010/main"/>
              </a:ext>
            </a:extLst>
          </a:blip>
          <a:srcRect/>
          <a:stretch>
            <a:fillRect/>
          </a:stretch>
        </p:blipFill>
        <p:spPr>
          <a:xfrm>
            <a:off x="6104139" y="0"/>
            <a:ext cx="6197056" cy="6858000"/>
          </a:xfrm>
          <a:prstGeom prst="rect">
            <a:avLst/>
          </a:prstGeom>
          <a:ln w="12700">
            <a:miter lim="400000"/>
          </a:ln>
        </p:spPr>
      </p:pic>
      <p:sp>
        <p:nvSpPr>
          <p:cNvPr id="423" name="TextBox 3"/>
          <p:cNvSpPr txBox="1"/>
          <p:nvPr>
            <p:custDataLst>
              <p:tags r:id="rId2"/>
            </p:custDataLst>
          </p:nvPr>
        </p:nvSpPr>
        <p:spPr>
          <a:xfrm>
            <a:off x="635000" y="270720"/>
            <a:ext cx="5010410" cy="610833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92DCCF"/>
                </a:solidFill>
                <a:latin typeface="Verlag Light"/>
                <a:ea typeface="Verlag Light"/>
                <a:cs typeface="Verlag Light"/>
                <a:sym typeface="Verlag Light"/>
              </a:defRPr>
            </a:pPr>
            <a:r>
              <a:rPr lang="fr-FR" sz="2800" b="0" i="0" strike="noStrike" cap="none" spc="0" baseline="0" dirty="0">
                <a:solidFill>
                  <a:srgbClr val="92DCCF"/>
                </a:solidFill>
                <a:effectLst/>
                <a:latin typeface="Verlag Light"/>
                <a:ea typeface="Verlag Light"/>
                <a:cs typeface="Verlag Light"/>
              </a:rPr>
              <a:t>Des ingrédients qui font toute la différence : Coup d’œil sur </a:t>
            </a:r>
            <a:r>
              <a:rPr lang="fr-FR" sz="2800" b="0" i="0" strike="noStrike" cap="none" spc="0" baseline="0" dirty="0" err="1">
                <a:solidFill>
                  <a:srgbClr val="92DCCF"/>
                </a:solidFill>
                <a:effectLst/>
                <a:latin typeface="Verlag Light"/>
                <a:ea typeface="Verlag Light"/>
                <a:cs typeface="Verlag Light"/>
              </a:rPr>
              <a:t>LumiSpa</a:t>
            </a:r>
            <a:r>
              <a:rPr lang="fr-FR" sz="2800" b="0" i="0" strike="noStrike" cap="none" spc="0" baseline="0" dirty="0">
                <a:solidFill>
                  <a:srgbClr val="92DCCF"/>
                </a:solidFill>
                <a:effectLst/>
                <a:latin typeface="Verlag Light"/>
                <a:ea typeface="Verlag Light"/>
                <a:cs typeface="Verlag Light"/>
              </a:rPr>
              <a:t> </a:t>
            </a:r>
            <a:r>
              <a:rPr lang="fr-FR" sz="2800" b="0" i="0" strike="noStrike" cap="none" spc="0" baseline="0" dirty="0" err="1">
                <a:solidFill>
                  <a:srgbClr val="92DCCF"/>
                </a:solidFill>
                <a:effectLst/>
                <a:latin typeface="Verlag Light"/>
                <a:ea typeface="Verlag Light"/>
                <a:cs typeface="Verlag Light"/>
              </a:rPr>
              <a:t>IdealEyes</a:t>
            </a:r>
            <a:r>
              <a:rPr lang="fr-FR" sz="2800" b="0" i="0" strike="noStrike" cap="none" spc="0" baseline="0" dirty="0">
                <a:solidFill>
                  <a:srgbClr val="92DCCF"/>
                </a:solidFill>
                <a:effectLst/>
                <a:latin typeface="Verlag Light"/>
                <a:ea typeface="Verlag Light"/>
                <a:cs typeface="Verlag Light"/>
              </a:rPr>
              <a:t> !</a:t>
            </a:r>
          </a:p>
          <a:p>
            <a:pPr>
              <a:lnSpc>
                <a:spcPct val="95000"/>
              </a:lnSpc>
              <a:spcBef>
                <a:spcPts val="800"/>
              </a:spcBef>
              <a:defRPr>
                <a:solidFill>
                  <a:srgbClr val="535353"/>
                </a:solidFill>
                <a:latin typeface="Verlag Light"/>
                <a:ea typeface="Verlag Light"/>
                <a:cs typeface="Verlag Light"/>
                <a:sym typeface="Verlag Light"/>
              </a:defRPr>
            </a:pPr>
            <a:r>
              <a:rPr lang="fr-FR" sz="1800" b="1" i="0" strike="noStrike" cap="none" spc="0" baseline="0" dirty="0">
                <a:solidFill>
                  <a:srgbClr val="535353"/>
                </a:solidFill>
                <a:effectLst/>
                <a:latin typeface="Verlag Light"/>
                <a:ea typeface="Verlag Light"/>
                <a:cs typeface="Verlag Light"/>
              </a:rPr>
              <a:t>Le complexe de peptides – </a:t>
            </a:r>
            <a:r>
              <a:rPr lang="fr-FR" sz="1800" b="0" i="0" strike="noStrike" cap="none" spc="0" baseline="0" dirty="0">
                <a:solidFill>
                  <a:srgbClr val="535353"/>
                </a:solidFill>
                <a:effectLst/>
                <a:latin typeface="Verlag Light"/>
                <a:ea typeface="Verlag Light"/>
                <a:cs typeface="Verlag Light"/>
              </a:rPr>
              <a:t>raffermit et tonifie visiblement les peaux délicates.</a:t>
            </a:r>
          </a:p>
          <a:p>
            <a:pPr>
              <a:lnSpc>
                <a:spcPct val="95000"/>
              </a:lnSpc>
              <a:spcBef>
                <a:spcPts val="800"/>
              </a:spcBef>
              <a:defRPr>
                <a:solidFill>
                  <a:srgbClr val="535353"/>
                </a:solidFill>
                <a:latin typeface="Verlag Light"/>
                <a:ea typeface="Verlag Light"/>
                <a:cs typeface="Verlag Light"/>
                <a:sym typeface="Verlag Light"/>
              </a:defRPr>
            </a:pPr>
            <a:r>
              <a:rPr lang="fr-FR" sz="1800" b="1" i="0" strike="noStrike" cap="none" spc="0" baseline="0" dirty="0">
                <a:solidFill>
                  <a:srgbClr val="535353"/>
                </a:solidFill>
                <a:effectLst/>
                <a:latin typeface="Verlag Light"/>
                <a:ea typeface="Verlag Light"/>
                <a:cs typeface="Verlag Light"/>
              </a:rPr>
              <a:t>Le </a:t>
            </a:r>
            <a:r>
              <a:rPr lang="fr-FR" sz="1800" b="1" i="0" strike="noStrike" cap="none" spc="0" baseline="0" dirty="0" err="1">
                <a:solidFill>
                  <a:srgbClr val="535353"/>
                </a:solidFill>
                <a:effectLst/>
                <a:latin typeface="Verlag Light"/>
                <a:ea typeface="Verlag Light"/>
                <a:cs typeface="Verlag Light"/>
              </a:rPr>
              <a:t>tetrahexyldecyl</a:t>
            </a:r>
            <a:r>
              <a:rPr lang="fr-FR" sz="1800" b="1" i="0" strike="noStrike" cap="none" spc="0" baseline="0" dirty="0">
                <a:solidFill>
                  <a:srgbClr val="535353"/>
                </a:solidFill>
                <a:effectLst/>
                <a:latin typeface="Verlag Light"/>
                <a:ea typeface="Verlag Light"/>
                <a:cs typeface="Verlag Light"/>
              </a:rPr>
              <a:t> </a:t>
            </a:r>
            <a:r>
              <a:rPr lang="fr-FR" sz="1800" b="1" i="0" strike="noStrike" cap="none" spc="0" baseline="0" dirty="0" err="1">
                <a:solidFill>
                  <a:srgbClr val="535353"/>
                </a:solidFill>
                <a:effectLst/>
                <a:latin typeface="Verlag Light"/>
                <a:ea typeface="Verlag Light"/>
                <a:cs typeface="Verlag Light"/>
              </a:rPr>
              <a:t>ascorbate</a:t>
            </a:r>
            <a:r>
              <a:rPr lang="fr-FR" sz="1800" b="1" i="0" strike="noStrike" cap="none" spc="0" baseline="0" dirty="0">
                <a:solidFill>
                  <a:srgbClr val="535353"/>
                </a:solidFill>
                <a:effectLst/>
                <a:latin typeface="Verlag Light"/>
                <a:ea typeface="Verlag Light"/>
                <a:cs typeface="Verlag Light"/>
              </a:rPr>
              <a:t> – </a:t>
            </a:r>
            <a:r>
              <a:rPr lang="fr-FR" sz="1800" b="0" i="0" strike="noStrike" cap="none" spc="0" baseline="0" dirty="0">
                <a:solidFill>
                  <a:srgbClr val="535353"/>
                </a:solidFill>
                <a:effectLst/>
                <a:latin typeface="Verlag Light"/>
                <a:ea typeface="Verlag Light"/>
                <a:cs typeface="Verlag Light"/>
              </a:rPr>
              <a:t>cette forme stable et puissante de la vitamine C, connue pour ses propriétés anti-âge, lisse les rides et ridules, sublime le teint et protège votre peau du stress oxydatif. </a:t>
            </a:r>
          </a:p>
          <a:p>
            <a:pPr>
              <a:lnSpc>
                <a:spcPct val="95000"/>
              </a:lnSpc>
              <a:spcBef>
                <a:spcPts val="800"/>
              </a:spcBef>
              <a:defRPr>
                <a:solidFill>
                  <a:srgbClr val="535353"/>
                </a:solidFill>
                <a:latin typeface="Verlag Light"/>
                <a:ea typeface="Verlag Light"/>
                <a:cs typeface="Verlag Light"/>
                <a:sym typeface="Verlag Light"/>
              </a:defRPr>
            </a:pPr>
            <a:r>
              <a:rPr lang="fr-FR" sz="1800" b="1" i="0" strike="noStrike" cap="none" spc="0" baseline="0" dirty="0">
                <a:solidFill>
                  <a:srgbClr val="535353"/>
                </a:solidFill>
                <a:effectLst/>
                <a:latin typeface="Verlag Light"/>
                <a:ea typeface="Verlag Light"/>
                <a:cs typeface="Verlag Light"/>
              </a:rPr>
              <a:t>Le mélange exclusif </a:t>
            </a:r>
            <a:r>
              <a:rPr lang="fr-FR" sz="1800" b="1" i="0" strike="noStrike" cap="none" spc="0" baseline="0" dirty="0" err="1">
                <a:solidFill>
                  <a:srgbClr val="535353"/>
                </a:solidFill>
                <a:effectLst/>
                <a:latin typeface="Verlag Light"/>
                <a:ea typeface="Verlag Light"/>
                <a:cs typeface="Verlag Light"/>
              </a:rPr>
              <a:t>ageLOC</a:t>
            </a:r>
            <a:r>
              <a:rPr lang="fr-FR" sz="1800" b="1" i="0" strike="noStrike" cap="none" spc="0" baseline="0" dirty="0">
                <a:solidFill>
                  <a:srgbClr val="535353"/>
                </a:solidFill>
                <a:effectLst/>
                <a:latin typeface="Verlag Light"/>
                <a:ea typeface="Verlag Light"/>
                <a:cs typeface="Verlag Light"/>
              </a:rPr>
              <a:t> – </a:t>
            </a:r>
            <a:r>
              <a:rPr lang="fr-FR" sz="1800" b="0" i="0" strike="noStrike" cap="none" spc="0" baseline="0" dirty="0">
                <a:solidFill>
                  <a:srgbClr val="535353"/>
                </a:solidFill>
                <a:effectLst/>
                <a:latin typeface="Verlag Light"/>
                <a:ea typeface="Verlag Light"/>
                <a:cs typeface="Verlag Light"/>
              </a:rPr>
              <a:t>notre mélange de composants anti-âge renommé cible l’origine des signes visibles du vieillissement cutané. </a:t>
            </a:r>
          </a:p>
          <a:p>
            <a:pPr>
              <a:lnSpc>
                <a:spcPct val="95000"/>
              </a:lnSpc>
              <a:spcBef>
                <a:spcPts val="800"/>
              </a:spcBef>
              <a:defRPr>
                <a:solidFill>
                  <a:srgbClr val="535353"/>
                </a:solidFill>
                <a:latin typeface="Verlag Light"/>
                <a:ea typeface="Verlag Light"/>
                <a:cs typeface="Verlag Light"/>
                <a:sym typeface="Verlag Light"/>
              </a:defRPr>
            </a:pPr>
            <a:r>
              <a:rPr lang="fr-FR" sz="1800" b="1" i="0" strike="noStrike" cap="none" spc="0" baseline="0" dirty="0">
                <a:solidFill>
                  <a:srgbClr val="535353"/>
                </a:solidFill>
                <a:effectLst/>
                <a:latin typeface="Verlag Light"/>
                <a:ea typeface="Verlag Light"/>
                <a:cs typeface="Verlag Light"/>
              </a:rPr>
              <a:t>L’extrait de chlorelle – </a:t>
            </a:r>
            <a:r>
              <a:rPr lang="fr-FR" sz="1800" b="0" i="0" strike="noStrike" cap="none" spc="0" baseline="0" dirty="0">
                <a:solidFill>
                  <a:srgbClr val="535353"/>
                </a:solidFill>
                <a:effectLst/>
                <a:latin typeface="Verlag Light"/>
                <a:ea typeface="Verlag Light"/>
                <a:cs typeface="Verlag Light"/>
              </a:rPr>
              <a:t>cet extrait de plancton riche en acides aminés (les composants de base d’une peau jeune et saine) contribue à estomper les cernes et raffermit visiblement la peau. </a:t>
            </a:r>
          </a:p>
          <a:p>
            <a:pPr>
              <a:lnSpc>
                <a:spcPct val="95000"/>
              </a:lnSpc>
              <a:spcBef>
                <a:spcPts val="800"/>
              </a:spcBef>
              <a:defRPr>
                <a:solidFill>
                  <a:srgbClr val="535353"/>
                </a:solidFill>
                <a:latin typeface="Verlag Light"/>
                <a:ea typeface="Verlag Light"/>
                <a:cs typeface="Verlag Light"/>
                <a:sym typeface="Verlag Light"/>
              </a:defRPr>
            </a:pPr>
            <a:r>
              <a:rPr lang="fr-FR" sz="1800" b="1" i="0" strike="noStrike" cap="none" spc="0" baseline="0" dirty="0">
                <a:solidFill>
                  <a:srgbClr val="535353"/>
                </a:solidFill>
                <a:effectLst/>
                <a:latin typeface="Verlag Light"/>
                <a:ea typeface="Verlag Light"/>
                <a:cs typeface="Verlag Light"/>
              </a:rPr>
              <a:t>Le </a:t>
            </a:r>
            <a:r>
              <a:rPr lang="fr-FR" sz="1800" b="1" i="0" strike="noStrike" cap="none" spc="0" baseline="0" dirty="0" err="1">
                <a:solidFill>
                  <a:srgbClr val="535353"/>
                </a:solidFill>
                <a:effectLst/>
                <a:latin typeface="Verlag Light"/>
                <a:ea typeface="Verlag Light"/>
                <a:cs typeface="Verlag Light"/>
              </a:rPr>
              <a:t>squalène</a:t>
            </a:r>
            <a:r>
              <a:rPr lang="fr-FR" sz="1800" b="1" i="0" strike="noStrike" cap="none" spc="0" baseline="0" dirty="0">
                <a:solidFill>
                  <a:srgbClr val="535353"/>
                </a:solidFill>
                <a:effectLst/>
                <a:latin typeface="Verlag Light"/>
                <a:ea typeface="Verlag Light"/>
                <a:cs typeface="Verlag Light"/>
              </a:rPr>
              <a:t> – </a:t>
            </a:r>
            <a:r>
              <a:rPr lang="fr-FR" sz="1800" b="0" i="0" strike="noStrike" cap="none" spc="0" baseline="0" dirty="0">
                <a:solidFill>
                  <a:srgbClr val="535353"/>
                </a:solidFill>
                <a:effectLst/>
                <a:latin typeface="Verlag Light"/>
                <a:ea typeface="Verlag Light"/>
                <a:cs typeface="Verlag Light"/>
              </a:rPr>
              <a:t>naturellement présent dans la barrière lipidique de la peau, ce composant protège contre la perte d’hydratation.</a:t>
            </a:r>
          </a:p>
        </p:txBody>
      </p:sp>
      <p:grpSp>
        <p:nvGrpSpPr>
          <p:cNvPr id="426" name="Group"/>
          <p:cNvGrpSpPr/>
          <p:nvPr>
            <p:custDataLst>
              <p:tags r:id="rId3"/>
            </p:custDataLst>
          </p:nvPr>
        </p:nvGrpSpPr>
        <p:grpSpPr>
          <a:xfrm>
            <a:off x="5862066" y="6166866"/>
            <a:ext cx="467867" cy="467868"/>
            <a:chOff x="5110622" y="0"/>
            <a:chExt cx="467866" cy="467866"/>
          </a:xfrm>
        </p:grpSpPr>
        <p:sp>
          <p:nvSpPr>
            <p:cNvPr id="424" name="Square"/>
            <p:cNvSpPr/>
            <p:nvPr>
              <p:custDataLst>
                <p:tags r:id="rId4"/>
              </p:custDataLst>
            </p:nvPr>
          </p:nvSpPr>
          <p:spPr>
            <a:xfrm>
              <a:off x="5110622" y="0"/>
              <a:ext cx="467867" cy="467867"/>
            </a:xfrm>
            <a:prstGeom prst="rect">
              <a:avLst/>
            </a:prstGeom>
            <a:solidFill>
              <a:srgbClr val="92DCCF"/>
            </a:solid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425" name="24"/>
            <p:cNvSpPr txBox="1"/>
            <p:nvPr>
              <p:custDataLst>
                <p:tags r:id="rId5"/>
              </p:custDataLst>
            </p:nvPr>
          </p:nvSpPr>
          <p:spPr>
            <a:xfrm>
              <a:off x="5172604" y="54862"/>
              <a:ext cx="345847" cy="366124"/>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defRPr>
                  <a:solidFill>
                    <a:srgbClr val="FFFFFF"/>
                  </a:solidFill>
                </a:defRPr>
              </a:lvl1pPr>
            </a:lstStyle>
            <a:p>
              <a:r>
                <a:rPr lang="fr-FR" sz="1800" b="0" i="0" strike="noStrike" cap="none" spc="0" baseline="0">
                  <a:solidFill>
                    <a:srgbClr val="FFFFFF"/>
                  </a:solidFill>
                  <a:effectLst/>
                  <a:latin typeface="Calibri"/>
                  <a:ea typeface="Calibri"/>
                  <a:cs typeface="Calibri"/>
                </a:rPr>
                <a:t>24</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1000"/>
                                        <p:tgtEl>
                                          <p:spTgt spid="426"/>
                                        </p:tgtEl>
                                      </p:cBhvr>
                                    </p:animEffect>
                                    <p:anim calcmode="lin" valueType="num">
                                      <p:cBhvr>
                                        <p:cTn id="8" dur="1000" fill="hold"/>
                                        <p:tgtEl>
                                          <p:spTgt spid="426"/>
                                        </p:tgtEl>
                                        <p:attrNameLst>
                                          <p:attrName>ppt_x</p:attrName>
                                        </p:attrNameLst>
                                      </p:cBhvr>
                                      <p:tavLst>
                                        <p:tav tm="0">
                                          <p:val>
                                            <p:strVal val="#ppt_x"/>
                                          </p:val>
                                        </p:tav>
                                        <p:tav tm="100000">
                                          <p:val>
                                            <p:strVal val="#ppt_x"/>
                                          </p:val>
                                        </p:tav>
                                      </p:tavLst>
                                    </p:anim>
                                    <p:anim calcmode="lin" valueType="num">
                                      <p:cBhvr>
                                        <p:cTn id="9" dur="1000" fill="hold"/>
                                        <p:tgtEl>
                                          <p:spTgt spid="4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 name="Picture 2" descr="Picture 2"/>
          <p:cNvPicPr>
            <a:picLocks noChangeAspect="1"/>
          </p:cNvPicPr>
          <p:nvPr>
            <p:custDataLst>
              <p:tags r:id="rId1"/>
            </p:custDataLst>
          </p:nvPr>
        </p:nvPicPr>
        <p:blipFill>
          <a:blip r:embed="rId8" cstate="email">
            <a:extLst>
              <a:ext uri="{28A0092B-C50C-407E-A947-70E740481C1C}">
                <a14:useLocalDpi xmlns:a14="http://schemas.microsoft.com/office/drawing/2010/main"/>
              </a:ext>
            </a:extLst>
          </a:blip>
          <a:srcRect/>
          <a:stretch>
            <a:fillRect/>
          </a:stretch>
        </p:blipFill>
        <p:spPr>
          <a:xfrm>
            <a:off x="-619459" y="-604044"/>
            <a:ext cx="6741566" cy="7584262"/>
          </a:xfrm>
          <a:prstGeom prst="rect">
            <a:avLst/>
          </a:prstGeom>
          <a:ln w="12700">
            <a:miter lim="400000"/>
          </a:ln>
        </p:spPr>
      </p:pic>
      <p:sp>
        <p:nvSpPr>
          <p:cNvPr id="429" name="TextBox 3"/>
          <p:cNvSpPr txBox="1"/>
          <p:nvPr>
            <p:custDataLst>
              <p:tags r:id="rId2"/>
            </p:custDataLst>
          </p:nvPr>
        </p:nvSpPr>
        <p:spPr>
          <a:xfrm>
            <a:off x="6857999" y="1105650"/>
            <a:ext cx="4149330" cy="4909036"/>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000">
                <a:solidFill>
                  <a:srgbClr val="92DCCF"/>
                </a:solidFill>
                <a:latin typeface="Verlag Light"/>
                <a:ea typeface="Verlag Light"/>
                <a:cs typeface="Verlag Light"/>
                <a:sym typeface="Verlag Light"/>
              </a:defRPr>
            </a:pPr>
            <a:r>
              <a:rPr lang="fr-FR" sz="3000" b="0" i="0" strike="noStrike" cap="none" spc="0" baseline="0" dirty="0">
                <a:solidFill>
                  <a:srgbClr val="92DCCF"/>
                </a:solidFill>
                <a:effectLst/>
                <a:latin typeface="Verlag Light"/>
                <a:ea typeface="Verlag Light"/>
                <a:cs typeface="Verlag Light"/>
              </a:rPr>
              <a:t>Technologie </a:t>
            </a:r>
            <a:r>
              <a:rPr lang="fr-FR" sz="3000" b="0" i="0" strike="noStrike" cap="none" spc="0" baseline="0" dirty="0" err="1">
                <a:solidFill>
                  <a:srgbClr val="92DCCF"/>
                </a:solidFill>
                <a:effectLst/>
                <a:latin typeface="Verlag Light"/>
                <a:ea typeface="Verlag Light"/>
                <a:cs typeface="Verlag Light"/>
              </a:rPr>
              <a:t>ageLOC</a:t>
            </a:r>
            <a:r>
              <a:rPr lang="fr-FR" sz="3000" b="0" i="0" strike="noStrike" cap="none" spc="0" baseline="0" dirty="0">
                <a:solidFill>
                  <a:srgbClr val="92DCCF"/>
                </a:solidFill>
                <a:effectLst/>
                <a:latin typeface="Verlag Light"/>
                <a:ea typeface="Verlag Light"/>
                <a:cs typeface="Verlag Light"/>
              </a:rPr>
              <a:t>™ exclusive pour des zones plus petites et ciblées</a:t>
            </a:r>
          </a:p>
          <a:p>
            <a:pPr marL="285750" indent="-285750">
              <a:spcBef>
                <a:spcPts val="1000"/>
              </a:spcBef>
              <a:buSzTx/>
              <a:buFont typeface="Arial"/>
              <a:buChar char="•"/>
              <a:defRPr>
                <a:solidFill>
                  <a:srgbClr val="535353"/>
                </a:solidFill>
                <a:latin typeface="Verlag Light"/>
                <a:ea typeface="Verlag Light"/>
                <a:cs typeface="Verlag Light"/>
                <a:sym typeface="Verlag Light"/>
              </a:defRPr>
            </a:pPr>
            <a:r>
              <a:rPr lang="fr-FR" sz="1800" b="0" i="0" strike="noStrike" cap="none" spc="0" baseline="0" dirty="0">
                <a:solidFill>
                  <a:srgbClr val="535353"/>
                </a:solidFill>
                <a:effectLst/>
                <a:latin typeface="Verlag Light"/>
                <a:ea typeface="Verlag Light"/>
                <a:cs typeface="Verlag Light"/>
              </a:rPr>
              <a:t>Le mouvement d’oscillation de l’embout en silicone et son design ondulé permettent d’exfolier et de revitaliser la peau du contour de l’œil.</a:t>
            </a:r>
          </a:p>
          <a:p>
            <a:pPr marL="285750" indent="-285750">
              <a:spcBef>
                <a:spcPts val="1000"/>
              </a:spcBef>
              <a:buSzTx/>
              <a:buFont typeface="Arial"/>
              <a:buChar char="•"/>
              <a:defRPr>
                <a:solidFill>
                  <a:srgbClr val="535353"/>
                </a:solidFill>
                <a:latin typeface="Verlag Light"/>
                <a:ea typeface="Verlag Light"/>
                <a:cs typeface="Verlag Light"/>
                <a:sym typeface="Verlag Light"/>
              </a:defRPr>
            </a:pPr>
            <a:r>
              <a:rPr lang="fr-FR" sz="1800" b="0" i="0" strike="noStrike" cap="none" spc="0" baseline="0" dirty="0">
                <a:solidFill>
                  <a:srgbClr val="535353"/>
                </a:solidFill>
                <a:effectLst/>
                <a:latin typeface="Verlag Light"/>
                <a:ea typeface="Verlag Light"/>
                <a:cs typeface="Verlag Light"/>
              </a:rPr>
              <a:t>L’embout en silicone est spécialement adapté pour la peau fine et délicate du contour de l’œil. Ainsi, ses mouvements tout en douceur placeront vos yeux avant tout le reste.</a:t>
            </a:r>
          </a:p>
          <a:p>
            <a:pPr marL="285750" indent="-285750">
              <a:spcBef>
                <a:spcPts val="1000"/>
              </a:spcBef>
              <a:buSzTx/>
              <a:buFont typeface="Arial"/>
              <a:buChar char="•"/>
              <a:defRPr>
                <a:latin typeface="Verlag Light"/>
                <a:ea typeface="Verlag Light"/>
                <a:cs typeface="Verlag Light"/>
                <a:sym typeface="Verlag Light"/>
              </a:defRPr>
            </a:pPr>
            <a:r>
              <a:rPr lang="fr-FR" sz="1800" b="0" i="0" strike="noStrike" cap="none" spc="0" baseline="0" dirty="0">
                <a:solidFill>
                  <a:srgbClr val="535353"/>
                </a:solidFill>
                <a:effectLst/>
                <a:latin typeface="Verlag Light"/>
                <a:ea typeface="Verlag Light"/>
                <a:cs typeface="Verlag Light"/>
              </a:rPr>
              <a:t>Doux et hygiénique.</a:t>
            </a:r>
            <a:br>
              <a:rPr sz="1800" dirty="0"/>
            </a:br>
            <a:endParaRPr sz="1800" dirty="0"/>
          </a:p>
        </p:txBody>
      </p:sp>
      <p:grpSp>
        <p:nvGrpSpPr>
          <p:cNvPr id="432" name="Group"/>
          <p:cNvGrpSpPr/>
          <p:nvPr>
            <p:custDataLst>
              <p:tags r:id="rId3"/>
            </p:custDataLst>
          </p:nvPr>
        </p:nvGrpSpPr>
        <p:grpSpPr>
          <a:xfrm>
            <a:off x="5862066" y="6166866"/>
            <a:ext cx="467867" cy="467868"/>
            <a:chOff x="5110622" y="0"/>
            <a:chExt cx="467866" cy="467866"/>
          </a:xfrm>
        </p:grpSpPr>
        <p:sp>
          <p:nvSpPr>
            <p:cNvPr id="430" name="Square"/>
            <p:cNvSpPr/>
            <p:nvPr>
              <p:custDataLst>
                <p:tags r:id="rId4"/>
              </p:custDataLst>
            </p:nvPr>
          </p:nvSpPr>
          <p:spPr>
            <a:xfrm>
              <a:off x="5110622" y="0"/>
              <a:ext cx="467867" cy="467867"/>
            </a:xfrm>
            <a:prstGeom prst="rect">
              <a:avLst/>
            </a:prstGeom>
            <a:solidFill>
              <a:srgbClr val="92DCCF"/>
            </a:solid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431" name="25"/>
            <p:cNvSpPr txBox="1"/>
            <p:nvPr>
              <p:custDataLst>
                <p:tags r:id="rId5"/>
              </p:custDataLst>
            </p:nvPr>
          </p:nvSpPr>
          <p:spPr>
            <a:xfrm>
              <a:off x="5172604" y="54862"/>
              <a:ext cx="345847" cy="366124"/>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defRPr>
                  <a:solidFill>
                    <a:srgbClr val="FFFFFF"/>
                  </a:solidFill>
                </a:defRPr>
              </a:lvl1pPr>
            </a:lstStyle>
            <a:p>
              <a:r>
                <a:rPr lang="fr-FR" sz="1800" b="0" i="0" strike="noStrike" cap="none" spc="0" baseline="0">
                  <a:solidFill>
                    <a:srgbClr val="FFFFFF"/>
                  </a:solidFill>
                  <a:effectLst/>
                  <a:latin typeface="Calibri"/>
                  <a:ea typeface="Calibri"/>
                  <a:cs typeface="Calibri"/>
                </a:rPr>
                <a:t>25</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1000"/>
                                        <p:tgtEl>
                                          <p:spTgt spid="432"/>
                                        </p:tgtEl>
                                      </p:cBhvr>
                                    </p:animEffect>
                                    <p:anim calcmode="lin" valueType="num">
                                      <p:cBhvr>
                                        <p:cTn id="8" dur="1000" fill="hold"/>
                                        <p:tgtEl>
                                          <p:spTgt spid="432"/>
                                        </p:tgtEl>
                                        <p:attrNameLst>
                                          <p:attrName>ppt_x</p:attrName>
                                        </p:attrNameLst>
                                      </p:cBhvr>
                                      <p:tavLst>
                                        <p:tav tm="0">
                                          <p:val>
                                            <p:strVal val="#ppt_x"/>
                                          </p:val>
                                        </p:tav>
                                        <p:tav tm="100000">
                                          <p:val>
                                            <p:strVal val="#ppt_x"/>
                                          </p:val>
                                        </p:tav>
                                      </p:tavLst>
                                    </p:anim>
                                    <p:anim calcmode="lin" valueType="num">
                                      <p:cBhvr>
                                        <p:cTn id="9" dur="1000" fill="hold"/>
                                        <p:tgtEl>
                                          <p:spTgt spid="4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 name="Picture 15" descr="Picture 15"/>
          <p:cNvPicPr>
            <a:picLocks noChangeAspect="1"/>
          </p:cNvPicPr>
          <p:nvPr>
            <p:custDataLst>
              <p:tags r:id="rId1"/>
            </p:custDataLst>
          </p:nvPr>
        </p:nvPicPr>
        <p:blipFill>
          <a:blip r:embed="rId14" cstate="email">
            <a:extLst>
              <a:ext uri="{28A0092B-C50C-407E-A947-70E740481C1C}">
                <a14:useLocalDpi xmlns:a14="http://schemas.microsoft.com/office/drawing/2010/main"/>
              </a:ext>
            </a:extLst>
          </a:blip>
          <a:stretch>
            <a:fillRect/>
          </a:stretch>
        </p:blipFill>
        <p:spPr>
          <a:xfrm>
            <a:off x="0" y="-677"/>
            <a:ext cx="12193200" cy="6858677"/>
          </a:xfrm>
          <a:prstGeom prst="rect">
            <a:avLst/>
          </a:prstGeom>
          <a:ln w="12700">
            <a:miter lim="400000"/>
          </a:ln>
        </p:spPr>
      </p:pic>
      <p:sp>
        <p:nvSpPr>
          <p:cNvPr id="435" name="TextBox 10"/>
          <p:cNvSpPr txBox="1"/>
          <p:nvPr>
            <p:custDataLst>
              <p:tags r:id="rId2"/>
            </p:custDataLst>
          </p:nvPr>
        </p:nvSpPr>
        <p:spPr>
          <a:xfrm>
            <a:off x="317325" y="4644313"/>
            <a:ext cx="3344162" cy="1083122"/>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b="1">
                <a:solidFill>
                  <a:srgbClr val="FFFFFF"/>
                </a:solidFill>
                <a:latin typeface="Verlag"/>
                <a:ea typeface="Verlag"/>
                <a:cs typeface="Verlag"/>
                <a:sym typeface="Verlag"/>
              </a:defRPr>
            </a:pPr>
            <a:r>
              <a:rPr lang="fr-FR" sz="1800" b="1" i="0" strike="noStrike" cap="none" spc="0" baseline="0">
                <a:solidFill>
                  <a:srgbClr val="FFFFFF"/>
                </a:solidFill>
                <a:effectLst/>
                <a:latin typeface="Verlag"/>
                <a:ea typeface="Verlag"/>
                <a:cs typeface="Verlag"/>
              </a:rPr>
              <a:t>La tête Accent* se fixe simplement sur votre appareil LumiSpa </a:t>
            </a:r>
          </a:p>
          <a:p>
            <a:pPr algn="ctr">
              <a:defRPr sz="1100">
                <a:solidFill>
                  <a:srgbClr val="FFFFFF"/>
                </a:solidFill>
                <a:latin typeface="Verlag Light"/>
                <a:ea typeface="Verlag Light"/>
                <a:cs typeface="Verlag Light"/>
                <a:sym typeface="Verlag Light"/>
              </a:defRPr>
            </a:pPr>
            <a:r>
              <a:rPr lang="fr-FR" sz="1100" b="0" i="0" strike="noStrike" cap="none" spc="0" baseline="0">
                <a:solidFill>
                  <a:srgbClr val="FFFFFF"/>
                </a:solidFill>
                <a:effectLst/>
                <a:latin typeface="Verlag Light"/>
                <a:ea typeface="Verlag Light"/>
                <a:cs typeface="Verlag Light"/>
              </a:rPr>
              <a:t>(après avoir retiré la tête nettoyante bleue)</a:t>
            </a:r>
          </a:p>
        </p:txBody>
      </p:sp>
      <p:sp>
        <p:nvSpPr>
          <p:cNvPr id="436" name="TextBox 11"/>
          <p:cNvSpPr txBox="1"/>
          <p:nvPr>
            <p:custDataLst>
              <p:tags r:id="rId3"/>
            </p:custDataLst>
          </p:nvPr>
        </p:nvSpPr>
        <p:spPr>
          <a:xfrm>
            <a:off x="4154743" y="4623577"/>
            <a:ext cx="3344163" cy="915314"/>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b="1">
                <a:solidFill>
                  <a:srgbClr val="FFFFFF"/>
                </a:solidFill>
                <a:latin typeface="Verlag"/>
                <a:ea typeface="Verlag"/>
                <a:cs typeface="Verlag"/>
                <a:sym typeface="Verlag"/>
              </a:defRPr>
            </a:pPr>
            <a:r>
              <a:rPr lang="fr-FR" sz="1800" b="1" i="0" strike="noStrike" cap="none" spc="0" baseline="0">
                <a:solidFill>
                  <a:srgbClr val="FFFFFF"/>
                </a:solidFill>
                <a:effectLst/>
                <a:latin typeface="Verlag"/>
                <a:ea typeface="Verlag"/>
                <a:cs typeface="Verlag"/>
              </a:rPr>
              <a:t>La tête LumiSpa Accent exfolie et revitalise la peau du </a:t>
            </a:r>
            <a:br>
              <a:rPr sz="1800"/>
            </a:br>
            <a:r>
              <a:rPr lang="fr-FR" sz="1800" b="1" i="0" strike="noStrike" cap="none" spc="0" baseline="0">
                <a:solidFill>
                  <a:srgbClr val="FFFFFF"/>
                </a:solidFill>
                <a:effectLst/>
                <a:latin typeface="Verlag"/>
                <a:ea typeface="Verlag"/>
                <a:cs typeface="Verlag"/>
              </a:rPr>
              <a:t>contour de l’œil</a:t>
            </a:r>
          </a:p>
        </p:txBody>
      </p:sp>
      <p:sp>
        <p:nvSpPr>
          <p:cNvPr id="437" name="TextBox 12"/>
          <p:cNvSpPr txBox="1"/>
          <p:nvPr>
            <p:custDataLst>
              <p:tags r:id="rId4"/>
            </p:custDataLst>
          </p:nvPr>
        </p:nvSpPr>
        <p:spPr>
          <a:xfrm>
            <a:off x="7633527" y="4623577"/>
            <a:ext cx="4243717" cy="118990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rgbClr val="FFFFFF"/>
                </a:solidFill>
                <a:latin typeface="Verlag"/>
                <a:ea typeface="Verlag"/>
                <a:cs typeface="Verlag"/>
                <a:sym typeface="Verlag"/>
              </a:defRPr>
            </a:lvl1pPr>
          </a:lstStyle>
          <a:p>
            <a:r>
              <a:rPr lang="fr-FR" sz="1800" b="1" i="0" strike="noStrike" cap="none" spc="0" baseline="0">
                <a:solidFill>
                  <a:srgbClr val="FFFFFF"/>
                </a:solidFill>
                <a:effectLst/>
                <a:latin typeface="Verlag"/>
                <a:ea typeface="Verlag"/>
                <a:cs typeface="Verlag"/>
              </a:rPr>
              <a:t>La crème IdealEyes est formulée pour adoucir le contact de la tête Accent avec votre peau. De plus, ce produit convient à tous les types de peau !</a:t>
            </a:r>
          </a:p>
        </p:txBody>
      </p:sp>
      <p:pic>
        <p:nvPicPr>
          <p:cNvPr id="438" name="Picture 4" descr="Picture 4"/>
          <p:cNvPicPr>
            <a:picLocks noChangeAspect="1"/>
          </p:cNvPicPr>
          <p:nvPr>
            <p:custDataLst>
              <p:tags r:id="rId5"/>
            </p:custDataLst>
          </p:nvPr>
        </p:nvPicPr>
        <p:blipFill>
          <a:blip r:embed="rId15" cstate="email">
            <a:extLst>
              <a:ext uri="{28A0092B-C50C-407E-A947-70E740481C1C}">
                <a14:useLocalDpi xmlns:a14="http://schemas.microsoft.com/office/drawing/2010/main"/>
              </a:ext>
            </a:extLst>
          </a:blip>
          <a:srcRect/>
          <a:stretch>
            <a:fillRect/>
          </a:stretch>
        </p:blipFill>
        <p:spPr>
          <a:xfrm>
            <a:off x="457034" y="2948308"/>
            <a:ext cx="3202733" cy="1753515"/>
          </a:xfrm>
          <a:prstGeom prst="rect">
            <a:avLst/>
          </a:prstGeom>
          <a:ln w="12700">
            <a:miter lim="400000"/>
          </a:ln>
        </p:spPr>
      </p:pic>
      <p:pic>
        <p:nvPicPr>
          <p:cNvPr id="439" name="Picture 8" descr="Picture 8"/>
          <p:cNvPicPr>
            <a:picLocks noChangeAspect="1"/>
          </p:cNvPicPr>
          <p:nvPr>
            <p:custDataLst>
              <p:tags r:id="rId6"/>
            </p:custDataLst>
          </p:nvPr>
        </p:nvPicPr>
        <p:blipFill>
          <a:blip r:embed="rId16" cstate="email">
            <a:extLst>
              <a:ext uri="{28A0092B-C50C-407E-A947-70E740481C1C}">
                <a14:useLocalDpi xmlns:a14="http://schemas.microsoft.com/office/drawing/2010/main"/>
              </a:ext>
            </a:extLst>
          </a:blip>
          <a:srcRect/>
          <a:stretch>
            <a:fillRect/>
          </a:stretch>
        </p:blipFill>
        <p:spPr>
          <a:xfrm>
            <a:off x="4218009" y="577920"/>
            <a:ext cx="3012485" cy="4086167"/>
          </a:xfrm>
          <a:prstGeom prst="rect">
            <a:avLst/>
          </a:prstGeom>
          <a:ln w="12700">
            <a:miter lim="400000"/>
          </a:ln>
        </p:spPr>
      </p:pic>
      <p:pic>
        <p:nvPicPr>
          <p:cNvPr id="440" name="Picture 13" descr="Picture 13"/>
          <p:cNvPicPr>
            <a:picLocks noChangeAspect="1"/>
          </p:cNvPicPr>
          <p:nvPr>
            <p:custDataLst>
              <p:tags r:id="rId7"/>
            </p:custDataLst>
          </p:nvPr>
        </p:nvPicPr>
        <p:blipFill>
          <a:blip r:embed="rId17" cstate="email">
            <a:extLst>
              <a:ext uri="{28A0092B-C50C-407E-A947-70E740481C1C}">
                <a14:useLocalDpi xmlns:a14="http://schemas.microsoft.com/office/drawing/2010/main"/>
              </a:ext>
            </a:extLst>
          </a:blip>
          <a:srcRect/>
          <a:stretch>
            <a:fillRect/>
          </a:stretch>
        </p:blipFill>
        <p:spPr>
          <a:xfrm>
            <a:off x="7993833" y="1800181"/>
            <a:ext cx="3862521" cy="2876606"/>
          </a:xfrm>
          <a:prstGeom prst="rect">
            <a:avLst/>
          </a:prstGeom>
          <a:ln w="12700">
            <a:miter lim="400000"/>
          </a:ln>
        </p:spPr>
      </p:pic>
      <p:sp>
        <p:nvSpPr>
          <p:cNvPr id="441" name="TextBox 16"/>
          <p:cNvSpPr txBox="1"/>
          <p:nvPr>
            <p:custDataLst>
              <p:tags r:id="rId8"/>
            </p:custDataLst>
          </p:nvPr>
        </p:nvSpPr>
        <p:spPr>
          <a:xfrm>
            <a:off x="382430" y="355600"/>
            <a:ext cx="10694522" cy="57969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a:solidFill>
                  <a:srgbClr val="FFFFFF"/>
                </a:solidFill>
                <a:latin typeface="Verlag Light"/>
                <a:ea typeface="Verlag Light"/>
                <a:cs typeface="Verlag Light"/>
                <a:sym typeface="Verlag Light"/>
              </a:defRPr>
            </a:lvl1pPr>
          </a:lstStyle>
          <a:p>
            <a:r>
              <a:rPr lang="fr-FR" sz="3200" b="0" i="0" strike="noStrike" cap="none" spc="0" baseline="0">
                <a:solidFill>
                  <a:srgbClr val="FFFFFF"/>
                </a:solidFill>
                <a:effectLst/>
                <a:latin typeface="Verlag Light"/>
                <a:ea typeface="Verlag Light"/>
                <a:cs typeface="Verlag Light"/>
              </a:rPr>
              <a:t>Les deux font vraiment la paire …</a:t>
            </a:r>
          </a:p>
        </p:txBody>
      </p:sp>
      <p:sp>
        <p:nvSpPr>
          <p:cNvPr id="442" name="TextBox 1"/>
          <p:cNvSpPr txBox="1"/>
          <p:nvPr>
            <p:custDataLst>
              <p:tags r:id="rId9"/>
            </p:custDataLst>
          </p:nvPr>
        </p:nvSpPr>
        <p:spPr>
          <a:xfrm>
            <a:off x="484906" y="6224760"/>
            <a:ext cx="8600142" cy="43088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100">
                <a:latin typeface="Verlag Light"/>
                <a:ea typeface="Verlag Light"/>
                <a:cs typeface="Verlag Light"/>
                <a:sym typeface="Verlag Light"/>
              </a:defRPr>
            </a:lvl1pPr>
          </a:lstStyle>
          <a:p>
            <a:r>
              <a:rPr lang="fr-FR" sz="1100" b="0" i="0" strike="noStrike" cap="none" spc="0" baseline="0" dirty="0">
                <a:solidFill>
                  <a:srgbClr val="000000"/>
                </a:solidFill>
                <a:effectLst/>
                <a:latin typeface="Verlag Light"/>
                <a:ea typeface="Verlag Light"/>
                <a:cs typeface="Verlag Light"/>
              </a:rPr>
              <a:t>*La tête </a:t>
            </a:r>
            <a:r>
              <a:rPr lang="fr-FR" sz="1100" b="0" i="0" strike="noStrike" cap="none" spc="0" baseline="0" dirty="0" err="1">
                <a:solidFill>
                  <a:srgbClr val="000000"/>
                </a:solidFill>
                <a:effectLst/>
                <a:latin typeface="Verlag Light"/>
                <a:ea typeface="Verlag Light"/>
                <a:cs typeface="Verlag Light"/>
              </a:rPr>
              <a:t>LumiSpa</a:t>
            </a:r>
            <a:r>
              <a:rPr lang="fr-FR" sz="1100" b="0" i="0" strike="noStrike" cap="none" spc="0" baseline="0" dirty="0">
                <a:solidFill>
                  <a:srgbClr val="000000"/>
                </a:solidFill>
                <a:effectLst/>
                <a:latin typeface="Verlag Light"/>
                <a:ea typeface="Verlag Light"/>
                <a:cs typeface="Verlag Light"/>
              </a:rPr>
              <a:t> Accent est également disponible en noir pour </a:t>
            </a:r>
            <a:br>
              <a:rPr lang="fr-FR" sz="1100" b="0" i="0" strike="noStrike" cap="none" spc="0" baseline="0" dirty="0">
                <a:solidFill>
                  <a:srgbClr val="000000"/>
                </a:solidFill>
                <a:effectLst/>
                <a:latin typeface="Verlag Light"/>
                <a:ea typeface="Verlag Light"/>
                <a:cs typeface="Verlag Light"/>
              </a:rPr>
            </a:br>
            <a:r>
              <a:rPr lang="fr-FR" sz="1100" b="0" i="0" strike="noStrike" cap="none" spc="0" baseline="0" dirty="0">
                <a:solidFill>
                  <a:srgbClr val="000000"/>
                </a:solidFill>
                <a:effectLst/>
                <a:latin typeface="Verlag Light"/>
                <a:ea typeface="Verlag Light"/>
                <a:cs typeface="Verlag Light"/>
              </a:rPr>
              <a:t>les personnes ayant le </a:t>
            </a:r>
            <a:r>
              <a:rPr lang="fr-FR" sz="1100" b="0" i="0" strike="noStrike" cap="none" spc="0" baseline="0" dirty="0" err="1">
                <a:solidFill>
                  <a:srgbClr val="000000"/>
                </a:solidFill>
                <a:effectLst/>
                <a:latin typeface="Verlag Light"/>
                <a:ea typeface="Verlag Light"/>
                <a:cs typeface="Verlag Light"/>
              </a:rPr>
              <a:t>LumiSpa</a:t>
            </a:r>
            <a:r>
              <a:rPr lang="fr-FR" sz="1100" b="0" i="0" strike="noStrike" cap="none" spc="0" baseline="0" dirty="0">
                <a:solidFill>
                  <a:srgbClr val="000000"/>
                </a:solidFill>
                <a:effectLst/>
                <a:latin typeface="Verlag Light"/>
                <a:ea typeface="Verlag Light"/>
                <a:cs typeface="Verlag Light"/>
              </a:rPr>
              <a:t> </a:t>
            </a:r>
            <a:r>
              <a:rPr lang="fr-FR" sz="1100" b="0" i="0" strike="noStrike" cap="none" spc="0" baseline="0" dirty="0" err="1">
                <a:solidFill>
                  <a:srgbClr val="000000"/>
                </a:solidFill>
                <a:effectLst/>
                <a:latin typeface="Verlag Light"/>
                <a:ea typeface="Verlag Light"/>
                <a:cs typeface="Verlag Light"/>
              </a:rPr>
              <a:t>Midnight</a:t>
            </a:r>
            <a:r>
              <a:rPr lang="fr-FR" sz="1100" b="0" i="0" strike="noStrike" cap="none" spc="0" baseline="0" dirty="0">
                <a:solidFill>
                  <a:srgbClr val="000000"/>
                </a:solidFill>
                <a:effectLst/>
                <a:latin typeface="Verlag Light"/>
                <a:ea typeface="Verlag Light"/>
                <a:cs typeface="Verlag Light"/>
              </a:rPr>
              <a:t> Edition</a:t>
            </a:r>
          </a:p>
        </p:txBody>
      </p:sp>
      <p:grpSp>
        <p:nvGrpSpPr>
          <p:cNvPr id="445" name="Group"/>
          <p:cNvGrpSpPr/>
          <p:nvPr>
            <p:custDataLst>
              <p:tags r:id="rId10"/>
            </p:custDataLst>
          </p:nvPr>
        </p:nvGrpSpPr>
        <p:grpSpPr>
          <a:xfrm>
            <a:off x="5862066" y="6166866"/>
            <a:ext cx="467867" cy="467868"/>
            <a:chOff x="5110622" y="0"/>
            <a:chExt cx="467866" cy="467866"/>
          </a:xfrm>
        </p:grpSpPr>
        <p:sp>
          <p:nvSpPr>
            <p:cNvPr id="443" name="Square"/>
            <p:cNvSpPr/>
            <p:nvPr>
              <p:custDataLst>
                <p:tags r:id="rId11"/>
              </p:custDataLst>
            </p:nvPr>
          </p:nvSpPr>
          <p:spPr>
            <a:xfrm>
              <a:off x="5110622" y="0"/>
              <a:ext cx="467867" cy="467867"/>
            </a:xfrm>
            <a:prstGeom prst="rect">
              <a:avLst/>
            </a:prstGeom>
            <a:no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444" name="26"/>
            <p:cNvSpPr txBox="1"/>
            <p:nvPr>
              <p:custDataLst>
                <p:tags r:id="rId12"/>
              </p:custDataLst>
            </p:nvPr>
          </p:nvSpPr>
          <p:spPr>
            <a:xfrm>
              <a:off x="5172604" y="54862"/>
              <a:ext cx="345847" cy="366124"/>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defRPr>
                  <a:solidFill>
                    <a:srgbClr val="FFFFFF"/>
                  </a:solidFill>
                </a:defRPr>
              </a:lvl1pPr>
            </a:lstStyle>
            <a:p>
              <a:r>
                <a:rPr lang="fr-FR" sz="1800" b="0" i="0" strike="noStrike" cap="none" spc="0" baseline="0">
                  <a:solidFill>
                    <a:srgbClr val="FFFFFF"/>
                  </a:solidFill>
                  <a:effectLst/>
                  <a:latin typeface="Calibri"/>
                  <a:ea typeface="Calibri"/>
                  <a:cs typeface="Calibri"/>
                </a:rPr>
                <a:t>26</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1000"/>
                                        <p:tgtEl>
                                          <p:spTgt spid="445"/>
                                        </p:tgtEl>
                                      </p:cBhvr>
                                    </p:animEffect>
                                    <p:anim calcmode="lin" valueType="num">
                                      <p:cBhvr>
                                        <p:cTn id="8" dur="1000" fill="hold"/>
                                        <p:tgtEl>
                                          <p:spTgt spid="445"/>
                                        </p:tgtEl>
                                        <p:attrNameLst>
                                          <p:attrName>ppt_x</p:attrName>
                                        </p:attrNameLst>
                                      </p:cBhvr>
                                      <p:tavLst>
                                        <p:tav tm="0">
                                          <p:val>
                                            <p:strVal val="#ppt_x"/>
                                          </p:val>
                                        </p:tav>
                                        <p:tav tm="100000">
                                          <p:val>
                                            <p:strVal val="#ppt_x"/>
                                          </p:val>
                                        </p:tav>
                                      </p:tavLst>
                                    </p:anim>
                                    <p:anim calcmode="lin" valueType="num">
                                      <p:cBhvr>
                                        <p:cTn id="9" dur="1000" fill="hold"/>
                                        <p:tgtEl>
                                          <p:spTgt spid="4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 name="Picture 16" descr="Picture 16"/>
          <p:cNvPicPr>
            <a:picLocks noChangeAspect="1"/>
          </p:cNvPicPr>
          <p:nvPr>
            <p:custDataLst>
              <p:tags r:id="rId1"/>
            </p:custDataLst>
          </p:nvPr>
        </p:nvPicPr>
        <p:blipFill>
          <a:blip r:embed="rId29" cstate="email">
            <a:extLst>
              <a:ext uri="{28A0092B-C50C-407E-A947-70E740481C1C}">
                <a14:useLocalDpi xmlns:a14="http://schemas.microsoft.com/office/drawing/2010/main"/>
              </a:ext>
            </a:extLst>
          </a:blip>
          <a:stretch>
            <a:fillRect/>
          </a:stretch>
        </p:blipFill>
        <p:spPr>
          <a:xfrm>
            <a:off x="8226" y="-676"/>
            <a:ext cx="12193201" cy="6858677"/>
          </a:xfrm>
          <a:prstGeom prst="rect">
            <a:avLst/>
          </a:prstGeom>
          <a:ln w="12700">
            <a:miter lim="400000"/>
          </a:ln>
        </p:spPr>
      </p:pic>
      <p:sp>
        <p:nvSpPr>
          <p:cNvPr id="448" name="TextBox 14"/>
          <p:cNvSpPr txBox="1"/>
          <p:nvPr>
            <p:custDataLst>
              <p:tags r:id="rId2"/>
            </p:custDataLst>
          </p:nvPr>
        </p:nvSpPr>
        <p:spPr>
          <a:xfrm>
            <a:off x="2097988" y="355600"/>
            <a:ext cx="8013678" cy="1464503"/>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sz="3000">
                <a:solidFill>
                  <a:srgbClr val="FFFFFF"/>
                </a:solidFill>
                <a:latin typeface="Verlag Light"/>
                <a:ea typeface="Verlag Light"/>
                <a:cs typeface="Verlag Light"/>
                <a:sym typeface="Verlag Light"/>
              </a:defRPr>
            </a:pPr>
            <a:r>
              <a:rPr lang="fr-FR" sz="3000" b="0" i="0" strike="noStrike" cap="none" spc="0" baseline="0" dirty="0">
                <a:solidFill>
                  <a:srgbClr val="FFFFFF"/>
                </a:solidFill>
                <a:effectLst/>
                <a:latin typeface="Verlag Light"/>
                <a:ea typeface="Verlag Light"/>
                <a:cs typeface="Verlag Light"/>
              </a:rPr>
              <a:t>Encore plus de raisons de se laisser séduire par </a:t>
            </a:r>
            <a:r>
              <a:rPr lang="fr-FR" sz="3000" b="0" i="0" strike="noStrike" cap="none" spc="0" baseline="0" dirty="0" err="1">
                <a:solidFill>
                  <a:srgbClr val="FFFFFF"/>
                </a:solidFill>
                <a:effectLst/>
                <a:latin typeface="Verlag Light"/>
                <a:ea typeface="Verlag Light"/>
                <a:cs typeface="Verlag Light"/>
              </a:rPr>
              <a:t>LumiSpa</a:t>
            </a:r>
            <a:r>
              <a:rPr lang="fr-FR" sz="3000" b="0" i="0" strike="noStrike" cap="none" spc="0" baseline="0" dirty="0">
                <a:solidFill>
                  <a:srgbClr val="FFFFFF"/>
                </a:solidFill>
                <a:effectLst/>
                <a:latin typeface="Verlag Light"/>
                <a:ea typeface="Verlag Light"/>
                <a:cs typeface="Verlag Light"/>
              </a:rPr>
              <a:t> Accent et </a:t>
            </a:r>
            <a:r>
              <a:rPr lang="fr-FR" sz="3000" b="0" i="0" strike="noStrike" cap="none" spc="0" baseline="0" dirty="0" err="1">
                <a:solidFill>
                  <a:srgbClr val="FFFFFF"/>
                </a:solidFill>
                <a:effectLst/>
                <a:latin typeface="Verlag Light"/>
                <a:ea typeface="Verlag Light"/>
                <a:cs typeface="Verlag Light"/>
              </a:rPr>
              <a:t>IdealEyes</a:t>
            </a:r>
            <a:r>
              <a:rPr lang="fr-FR" sz="3000" b="0" i="0" strike="noStrike" cap="none" spc="0" baseline="0" dirty="0">
                <a:solidFill>
                  <a:srgbClr val="FFFFFF"/>
                </a:solidFill>
                <a:effectLst/>
                <a:latin typeface="Verlag Light"/>
                <a:ea typeface="Verlag Light"/>
                <a:cs typeface="Verlag Light"/>
              </a:rPr>
              <a:t> </a:t>
            </a:r>
            <a:br>
              <a:rPr sz="3000" dirty="0"/>
            </a:br>
            <a:r>
              <a:rPr lang="fr-FR" sz="3000" b="0" i="0" strike="noStrike" cap="none" spc="0" baseline="0" dirty="0">
                <a:solidFill>
                  <a:srgbClr val="FFFFFF"/>
                </a:solidFill>
                <a:effectLst/>
                <a:latin typeface="Verlag Light"/>
                <a:ea typeface="Verlag Light"/>
                <a:cs typeface="Verlag Light"/>
              </a:rPr>
              <a:t>(arguments de vente clés)</a:t>
            </a:r>
          </a:p>
        </p:txBody>
      </p:sp>
      <p:grpSp>
        <p:nvGrpSpPr>
          <p:cNvPr id="470" name="Group 1"/>
          <p:cNvGrpSpPr/>
          <p:nvPr>
            <p:custDataLst>
              <p:tags r:id="rId3"/>
            </p:custDataLst>
          </p:nvPr>
        </p:nvGrpSpPr>
        <p:grpSpPr>
          <a:xfrm>
            <a:off x="2461218" y="2267375"/>
            <a:ext cx="7058526" cy="2629762"/>
            <a:chOff x="-1" y="1"/>
            <a:chExt cx="7058524" cy="2629760"/>
          </a:xfrm>
        </p:grpSpPr>
        <p:grpSp>
          <p:nvGrpSpPr>
            <p:cNvPr id="451" name="Decagon 4"/>
            <p:cNvGrpSpPr/>
            <p:nvPr>
              <p:custDataLst>
                <p:tags r:id="rId7"/>
              </p:custDataLst>
            </p:nvPr>
          </p:nvGrpSpPr>
          <p:grpSpPr>
            <a:xfrm>
              <a:off x="892795" y="1"/>
              <a:ext cx="1591033" cy="1435680"/>
              <a:chOff x="-1" y="1"/>
              <a:chExt cx="1591032" cy="1435678"/>
            </a:xfrm>
          </p:grpSpPr>
          <p:sp>
            <p:nvSpPr>
              <p:cNvPr id="449" name="Shape"/>
              <p:cNvSpPr/>
              <p:nvPr>
                <p:custDataLst>
                  <p:tags r:id="rId26"/>
                </p:custDataLst>
              </p:nvPr>
            </p:nvSpPr>
            <p:spPr>
              <a:xfrm>
                <a:off x="-1" y="1"/>
                <a:ext cx="1591032" cy="143567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FFFFFF"/>
              </a:solidFill>
              <a:ln w="12700" cap="flat">
                <a:solidFill>
                  <a:srgbClr val="AFD3CE"/>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450" name="Effective Formula: Firming + Lifting ingredients"/>
              <p:cNvSpPr txBox="1"/>
              <p:nvPr>
                <p:custDataLst>
                  <p:tags r:id="rId27"/>
                </p:custDataLst>
              </p:nvPr>
            </p:nvSpPr>
            <p:spPr>
              <a:xfrm>
                <a:off x="151930" y="61866"/>
                <a:ext cx="1288457" cy="1311949"/>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latin typeface="Verlag Light"/>
                    <a:ea typeface="Verlag Light"/>
                    <a:cs typeface="Verlag Light"/>
                    <a:sym typeface="Verlag Light"/>
                  </a:defRPr>
                </a:lvl1pPr>
              </a:lstStyle>
              <a:p>
                <a:r>
                  <a:rPr lang="fr-FR" sz="1600" b="0" i="0" strike="noStrike" cap="none" spc="0" baseline="0">
                    <a:solidFill>
                      <a:srgbClr val="000000"/>
                    </a:solidFill>
                    <a:effectLst/>
                    <a:latin typeface="Verlag Light"/>
                    <a:ea typeface="Verlag Light"/>
                    <a:cs typeface="Verlag Light"/>
                  </a:rPr>
                  <a:t>Formule efficace : Ingrédients raffermissants et liftants</a:t>
                </a:r>
              </a:p>
            </p:txBody>
          </p:sp>
        </p:grpSp>
        <p:grpSp>
          <p:nvGrpSpPr>
            <p:cNvPr id="454" name="Decagon 5"/>
            <p:cNvGrpSpPr/>
            <p:nvPr>
              <p:custDataLst>
                <p:tags r:id="rId8"/>
              </p:custDataLst>
            </p:nvPr>
          </p:nvGrpSpPr>
          <p:grpSpPr>
            <a:xfrm>
              <a:off x="-1" y="1188883"/>
              <a:ext cx="1591031" cy="1435677"/>
              <a:chOff x="0" y="1"/>
              <a:chExt cx="1591030" cy="1435676"/>
            </a:xfrm>
          </p:grpSpPr>
          <p:sp>
            <p:nvSpPr>
              <p:cNvPr id="452" name="Shape"/>
              <p:cNvSpPr/>
              <p:nvPr>
                <p:custDataLst>
                  <p:tags r:id="rId24"/>
                </p:custDataLst>
              </p:nvPr>
            </p:nvSpPr>
            <p:spPr>
              <a:xfrm>
                <a:off x="-1" y="1"/>
                <a:ext cx="1591032" cy="143567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FFFFFF"/>
              </a:solidFill>
              <a:ln w="12700" cap="flat">
                <a:solidFill>
                  <a:srgbClr val="AFD3CE"/>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453" name="Clinically proven benefits"/>
              <p:cNvSpPr txBox="1"/>
              <p:nvPr>
                <p:custDataLst>
                  <p:tags r:id="rId25"/>
                </p:custDataLst>
              </p:nvPr>
            </p:nvSpPr>
            <p:spPr>
              <a:xfrm>
                <a:off x="151930" y="305949"/>
                <a:ext cx="1288457" cy="823781"/>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latin typeface="Verlag Light"/>
                    <a:ea typeface="Verlag Light"/>
                    <a:cs typeface="Verlag Light"/>
                    <a:sym typeface="Verlag Light"/>
                  </a:defRPr>
                </a:lvl1pPr>
              </a:lstStyle>
              <a:p>
                <a:r>
                  <a:rPr lang="fr-FR" sz="1600" b="0" i="0" strike="noStrike" cap="none" spc="0" baseline="0">
                    <a:solidFill>
                      <a:srgbClr val="000000"/>
                    </a:solidFill>
                    <a:effectLst/>
                    <a:latin typeface="Verlag Light"/>
                    <a:ea typeface="Verlag Light"/>
                    <a:cs typeface="Verlag Light"/>
                  </a:rPr>
                  <a:t>Bienfaits cliniquement prouvés</a:t>
                </a:r>
              </a:p>
            </p:txBody>
          </p:sp>
        </p:grpSp>
        <p:grpSp>
          <p:nvGrpSpPr>
            <p:cNvPr id="457" name="Decagon 7"/>
            <p:cNvGrpSpPr/>
            <p:nvPr>
              <p:custDataLst>
                <p:tags r:id="rId9"/>
              </p:custDataLst>
            </p:nvPr>
          </p:nvGrpSpPr>
          <p:grpSpPr>
            <a:xfrm>
              <a:off x="4542186" y="10392"/>
              <a:ext cx="1591033" cy="1439147"/>
              <a:chOff x="-1" y="1"/>
              <a:chExt cx="1591032" cy="1439145"/>
            </a:xfrm>
          </p:grpSpPr>
          <p:sp>
            <p:nvSpPr>
              <p:cNvPr id="455" name="Shape"/>
              <p:cNvSpPr/>
              <p:nvPr>
                <p:custDataLst>
                  <p:tags r:id="rId22"/>
                </p:custDataLst>
              </p:nvPr>
            </p:nvSpPr>
            <p:spPr>
              <a:xfrm>
                <a:off x="-1" y="1"/>
                <a:ext cx="1591032" cy="143914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FFFFFF"/>
              </a:solidFill>
              <a:ln w="12700" cap="flat">
                <a:solidFill>
                  <a:srgbClr val="AFD3CE"/>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456" name="Soft, Hygienic Silicone Tip"/>
              <p:cNvSpPr txBox="1"/>
              <p:nvPr>
                <p:custDataLst>
                  <p:tags r:id="rId23"/>
                </p:custDataLst>
              </p:nvPr>
            </p:nvSpPr>
            <p:spPr>
              <a:xfrm>
                <a:off x="151931" y="307684"/>
                <a:ext cx="1288457" cy="823781"/>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latin typeface="Verlag Light"/>
                    <a:ea typeface="Verlag Light"/>
                    <a:cs typeface="Verlag Light"/>
                    <a:sym typeface="Verlag Light"/>
                  </a:defRPr>
                </a:lvl1pPr>
              </a:lstStyle>
              <a:p>
                <a:r>
                  <a:rPr lang="fr-FR" sz="1600" b="0" i="0" strike="noStrike" cap="none" spc="0" baseline="0">
                    <a:solidFill>
                      <a:srgbClr val="000000"/>
                    </a:solidFill>
                    <a:effectLst/>
                    <a:latin typeface="Verlag Light"/>
                    <a:ea typeface="Verlag Light"/>
                    <a:cs typeface="Verlag Light"/>
                  </a:rPr>
                  <a:t>Embout en silicone doux et hygiénique</a:t>
                </a:r>
              </a:p>
            </p:txBody>
          </p:sp>
        </p:grpSp>
        <p:grpSp>
          <p:nvGrpSpPr>
            <p:cNvPr id="460" name="Decagon 8"/>
            <p:cNvGrpSpPr/>
            <p:nvPr>
              <p:custDataLst>
                <p:tags r:id="rId10"/>
              </p:custDataLst>
            </p:nvPr>
          </p:nvGrpSpPr>
          <p:grpSpPr>
            <a:xfrm>
              <a:off x="2703138" y="6925"/>
              <a:ext cx="1591033" cy="1439147"/>
              <a:chOff x="-1" y="1"/>
              <a:chExt cx="1591032" cy="1439145"/>
            </a:xfrm>
          </p:grpSpPr>
          <p:sp>
            <p:nvSpPr>
              <p:cNvPr id="458" name="Shape"/>
              <p:cNvSpPr/>
              <p:nvPr>
                <p:custDataLst>
                  <p:tags r:id="rId20"/>
                </p:custDataLst>
              </p:nvPr>
            </p:nvSpPr>
            <p:spPr>
              <a:xfrm>
                <a:off x="-1" y="1"/>
                <a:ext cx="1591032" cy="143914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FFFFFF"/>
              </a:solidFill>
              <a:ln w="12700" cap="flat">
                <a:solidFill>
                  <a:srgbClr val="AFD3CE"/>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459" name="Specially designed for thin eye area"/>
              <p:cNvSpPr txBox="1"/>
              <p:nvPr>
                <p:custDataLst>
                  <p:tags r:id="rId21"/>
                </p:custDataLst>
              </p:nvPr>
            </p:nvSpPr>
            <p:spPr>
              <a:xfrm>
                <a:off x="151930" y="-58441"/>
                <a:ext cx="1288457" cy="1556033"/>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latin typeface="Verlag Light"/>
                    <a:ea typeface="Verlag Light"/>
                    <a:cs typeface="Verlag Light"/>
                    <a:sym typeface="Verlag Light"/>
                  </a:defRPr>
                </a:lvl1pPr>
              </a:lstStyle>
              <a:p>
                <a:r>
                  <a:rPr lang="fr-FR" sz="1600" b="0" i="0" strike="noStrike" cap="none" spc="0" baseline="0">
                    <a:solidFill>
                      <a:srgbClr val="000000"/>
                    </a:solidFill>
                    <a:effectLst/>
                    <a:latin typeface="Verlag Light"/>
                    <a:ea typeface="Verlag Light"/>
                    <a:cs typeface="Verlag Light"/>
                  </a:rPr>
                  <a:t>Spécialement conçue pour la peau fine du contour de l’œil</a:t>
                </a:r>
              </a:p>
            </p:txBody>
          </p:sp>
        </p:grpSp>
        <p:grpSp>
          <p:nvGrpSpPr>
            <p:cNvPr id="463" name="Decagon 9"/>
            <p:cNvGrpSpPr/>
            <p:nvPr>
              <p:custDataLst>
                <p:tags r:id="rId11"/>
              </p:custDataLst>
            </p:nvPr>
          </p:nvGrpSpPr>
          <p:grpSpPr>
            <a:xfrm>
              <a:off x="3632055" y="1190614"/>
              <a:ext cx="1591033" cy="1439147"/>
              <a:chOff x="-1" y="1"/>
              <a:chExt cx="1591032" cy="1439145"/>
            </a:xfrm>
          </p:grpSpPr>
          <p:sp>
            <p:nvSpPr>
              <p:cNvPr id="461" name="Shape"/>
              <p:cNvSpPr/>
              <p:nvPr>
                <p:custDataLst>
                  <p:tags r:id="rId18"/>
                </p:custDataLst>
              </p:nvPr>
            </p:nvSpPr>
            <p:spPr>
              <a:xfrm>
                <a:off x="-1" y="1"/>
                <a:ext cx="1591032" cy="143914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FFFFFF"/>
              </a:solidFill>
              <a:ln w="12700" cap="flat">
                <a:solidFill>
                  <a:srgbClr val="AFD3CE"/>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462" name="Target source of visible signs of ageing"/>
              <p:cNvSpPr txBox="1"/>
              <p:nvPr>
                <p:custDataLst>
                  <p:tags r:id="rId19"/>
                </p:custDataLst>
              </p:nvPr>
            </p:nvSpPr>
            <p:spPr>
              <a:xfrm>
                <a:off x="151930" y="63601"/>
                <a:ext cx="1288457" cy="1311949"/>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latin typeface="Verlag Light"/>
                    <a:ea typeface="Verlag Light"/>
                    <a:cs typeface="Verlag Light"/>
                    <a:sym typeface="Verlag Light"/>
                  </a:defRPr>
                </a:lvl1pPr>
              </a:lstStyle>
              <a:p>
                <a:r>
                  <a:rPr lang="fr-FR" sz="1600" b="0" i="0" strike="noStrike" cap="none" spc="0" baseline="0">
                    <a:solidFill>
                      <a:srgbClr val="000000"/>
                    </a:solidFill>
                    <a:effectLst/>
                    <a:latin typeface="Verlag Light"/>
                    <a:ea typeface="Verlag Light"/>
                    <a:cs typeface="Verlag Light"/>
                  </a:rPr>
                  <a:t>Cible les sources des signes visibles de l’âge</a:t>
                </a:r>
              </a:p>
            </p:txBody>
          </p:sp>
        </p:grpSp>
        <p:grpSp>
          <p:nvGrpSpPr>
            <p:cNvPr id="466" name="Decagon 11"/>
            <p:cNvGrpSpPr/>
            <p:nvPr>
              <p:custDataLst>
                <p:tags r:id="rId12"/>
              </p:custDataLst>
            </p:nvPr>
          </p:nvGrpSpPr>
          <p:grpSpPr>
            <a:xfrm>
              <a:off x="5467490" y="1188882"/>
              <a:ext cx="1591033" cy="1439147"/>
              <a:chOff x="-1" y="1"/>
              <a:chExt cx="1591032" cy="1439145"/>
            </a:xfrm>
          </p:grpSpPr>
          <p:sp>
            <p:nvSpPr>
              <p:cNvPr id="464" name="Shape"/>
              <p:cNvSpPr/>
              <p:nvPr>
                <p:custDataLst>
                  <p:tags r:id="rId16"/>
                </p:custDataLst>
              </p:nvPr>
            </p:nvSpPr>
            <p:spPr>
              <a:xfrm>
                <a:off x="-1" y="1"/>
                <a:ext cx="1591032" cy="143914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FFFFFF"/>
              </a:solidFill>
              <a:ln w="12700" cap="flat">
                <a:solidFill>
                  <a:srgbClr val="AFD3CE"/>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465" name="Device Waterproof"/>
              <p:cNvSpPr txBox="1"/>
              <p:nvPr>
                <p:custDataLst>
                  <p:tags r:id="rId17"/>
                </p:custDataLst>
              </p:nvPr>
            </p:nvSpPr>
            <p:spPr>
              <a:xfrm>
                <a:off x="151930" y="429725"/>
                <a:ext cx="1288457" cy="579697"/>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latin typeface="Verlag Light"/>
                    <a:ea typeface="Verlag Light"/>
                    <a:cs typeface="Verlag Light"/>
                    <a:sym typeface="Verlag Light"/>
                  </a:defRPr>
                </a:lvl1pPr>
              </a:lstStyle>
              <a:p>
                <a:r>
                  <a:rPr lang="fr-FR" sz="1600" b="0" i="0" strike="noStrike" cap="none" spc="0" baseline="0">
                    <a:solidFill>
                      <a:srgbClr val="000000"/>
                    </a:solidFill>
                    <a:effectLst/>
                    <a:latin typeface="Verlag Light"/>
                    <a:ea typeface="Verlag Light"/>
                    <a:cs typeface="Verlag Light"/>
                  </a:rPr>
                  <a:t>Appareil waterproof</a:t>
                </a:r>
              </a:p>
            </p:txBody>
          </p:sp>
        </p:grpSp>
        <p:grpSp>
          <p:nvGrpSpPr>
            <p:cNvPr id="469" name="Decagon 15"/>
            <p:cNvGrpSpPr/>
            <p:nvPr>
              <p:custDataLst>
                <p:tags r:id="rId13"/>
              </p:custDataLst>
            </p:nvPr>
          </p:nvGrpSpPr>
          <p:grpSpPr>
            <a:xfrm>
              <a:off x="1796620" y="1188883"/>
              <a:ext cx="1591033" cy="1435679"/>
              <a:chOff x="-1" y="1"/>
              <a:chExt cx="1591032" cy="1435678"/>
            </a:xfrm>
          </p:grpSpPr>
          <p:sp>
            <p:nvSpPr>
              <p:cNvPr id="467" name="Shape"/>
              <p:cNvSpPr/>
              <p:nvPr>
                <p:custDataLst>
                  <p:tags r:id="rId14"/>
                </p:custDataLst>
              </p:nvPr>
            </p:nvSpPr>
            <p:spPr>
              <a:xfrm>
                <a:off x="-1" y="1"/>
                <a:ext cx="1591032" cy="143567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FFFFFF"/>
              </a:solidFill>
              <a:ln w="12700" cap="flat">
                <a:solidFill>
                  <a:srgbClr val="AFD3CE"/>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468" name="ageLOC device Technology"/>
              <p:cNvSpPr txBox="1"/>
              <p:nvPr>
                <p:custDataLst>
                  <p:tags r:id="rId15"/>
                </p:custDataLst>
              </p:nvPr>
            </p:nvSpPr>
            <p:spPr>
              <a:xfrm>
                <a:off x="151930" y="427991"/>
                <a:ext cx="1288457" cy="579697"/>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latin typeface="Verlag Light"/>
                    <a:ea typeface="Verlag Light"/>
                    <a:cs typeface="Verlag Light"/>
                    <a:sym typeface="Verlag Light"/>
                  </a:defRPr>
                </a:lvl1pPr>
              </a:lstStyle>
              <a:p>
                <a:r>
                  <a:rPr lang="fr-FR" sz="1600" b="0" i="0" strike="noStrike" cap="none" spc="0" baseline="0">
                    <a:solidFill>
                      <a:srgbClr val="000000"/>
                    </a:solidFill>
                    <a:effectLst/>
                    <a:latin typeface="Verlag Light"/>
                    <a:ea typeface="Verlag Light"/>
                    <a:cs typeface="Verlag Light"/>
                  </a:rPr>
                  <a:t>Technologie ageLOC™</a:t>
                </a:r>
              </a:p>
            </p:txBody>
          </p:sp>
        </p:grpSp>
      </p:grpSp>
      <p:grpSp>
        <p:nvGrpSpPr>
          <p:cNvPr id="473" name="Group"/>
          <p:cNvGrpSpPr/>
          <p:nvPr>
            <p:custDataLst>
              <p:tags r:id="rId4"/>
            </p:custDataLst>
          </p:nvPr>
        </p:nvGrpSpPr>
        <p:grpSpPr>
          <a:xfrm>
            <a:off x="5862066" y="6166866"/>
            <a:ext cx="467867" cy="467868"/>
            <a:chOff x="5110622" y="0"/>
            <a:chExt cx="467866" cy="467866"/>
          </a:xfrm>
        </p:grpSpPr>
        <p:sp>
          <p:nvSpPr>
            <p:cNvPr id="471" name="Square"/>
            <p:cNvSpPr/>
            <p:nvPr>
              <p:custDataLst>
                <p:tags r:id="rId5"/>
              </p:custDataLst>
            </p:nvPr>
          </p:nvSpPr>
          <p:spPr>
            <a:xfrm>
              <a:off x="5110622" y="0"/>
              <a:ext cx="467867" cy="467867"/>
            </a:xfrm>
            <a:prstGeom prst="rect">
              <a:avLst/>
            </a:prstGeom>
            <a:no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472" name="27"/>
            <p:cNvSpPr txBox="1"/>
            <p:nvPr>
              <p:custDataLst>
                <p:tags r:id="rId6"/>
              </p:custDataLst>
            </p:nvPr>
          </p:nvSpPr>
          <p:spPr>
            <a:xfrm>
              <a:off x="5172604" y="54862"/>
              <a:ext cx="345847" cy="366124"/>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defRPr>
                  <a:solidFill>
                    <a:srgbClr val="FFFFFF"/>
                  </a:solidFill>
                </a:defRPr>
              </a:lvl1pPr>
            </a:lstStyle>
            <a:p>
              <a:r>
                <a:rPr lang="fr-FR" sz="1800" b="0" i="0" strike="noStrike" cap="none" spc="0" baseline="0">
                  <a:solidFill>
                    <a:srgbClr val="FFFFFF"/>
                  </a:solidFill>
                  <a:effectLst/>
                  <a:latin typeface="Calibri"/>
                  <a:ea typeface="Calibri"/>
                  <a:cs typeface="Calibri"/>
                </a:rPr>
                <a:t>27</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fade">
                                      <p:cBhvr>
                                        <p:cTn id="7" dur="1000"/>
                                        <p:tgtEl>
                                          <p:spTgt spid="448"/>
                                        </p:tgtEl>
                                      </p:cBhvr>
                                    </p:animEffect>
                                    <p:anim calcmode="lin" valueType="num">
                                      <p:cBhvr>
                                        <p:cTn id="8" dur="1000" fill="hold"/>
                                        <p:tgtEl>
                                          <p:spTgt spid="448"/>
                                        </p:tgtEl>
                                        <p:attrNameLst>
                                          <p:attrName>ppt_x</p:attrName>
                                        </p:attrNameLst>
                                      </p:cBhvr>
                                      <p:tavLst>
                                        <p:tav tm="0">
                                          <p:val>
                                            <p:strVal val="#ppt_x"/>
                                          </p:val>
                                        </p:tav>
                                        <p:tav tm="100000">
                                          <p:val>
                                            <p:strVal val="#ppt_x"/>
                                          </p:val>
                                        </p:tav>
                                      </p:tavLst>
                                    </p:anim>
                                    <p:anim calcmode="lin" valueType="num">
                                      <p:cBhvr>
                                        <p:cTn id="9" dur="1000" fill="hold"/>
                                        <p:tgtEl>
                                          <p:spTgt spid="4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TextBox 3"/>
          <p:cNvSpPr txBox="1"/>
          <p:nvPr>
            <p:custDataLst>
              <p:tags r:id="rId1"/>
            </p:custDataLst>
          </p:nvPr>
        </p:nvSpPr>
        <p:spPr>
          <a:xfrm>
            <a:off x="484906" y="613063"/>
            <a:ext cx="10694522" cy="57969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a:solidFill>
                  <a:srgbClr val="FFFFFF"/>
                </a:solidFill>
                <a:latin typeface="Verlag Light"/>
                <a:ea typeface="Verlag Light"/>
                <a:cs typeface="Verlag Light"/>
                <a:sym typeface="Verlag Light"/>
              </a:defRPr>
            </a:lvl1pPr>
          </a:lstStyle>
          <a:p>
            <a:r>
              <a:rPr lang="fr-FR" sz="3200" b="0" i="0" strike="noStrike" cap="none" spc="0" baseline="0">
                <a:solidFill>
                  <a:srgbClr val="FFFFFF"/>
                </a:solidFill>
                <a:effectLst/>
                <a:latin typeface="Verlag Light"/>
                <a:ea typeface="Verlag Light"/>
                <a:cs typeface="Verlag Light"/>
              </a:rPr>
              <a:t>La gamme de soins du contour de l’œil LumiSpa</a:t>
            </a:r>
          </a:p>
        </p:txBody>
      </p:sp>
      <p:pic>
        <p:nvPicPr>
          <p:cNvPr id="476" name="Picture 6" descr="Picture 6"/>
          <p:cNvPicPr>
            <a:picLocks noChangeAspect="1"/>
          </p:cNvPicPr>
          <p:nvPr>
            <p:custDataLst>
              <p:tags r:id="rId2"/>
            </p:custDataLst>
          </p:nvPr>
        </p:nvPicPr>
        <p:blipFill>
          <a:blip r:embed="rId10" cstate="email">
            <a:extLst>
              <a:ext uri="{28A0092B-C50C-407E-A947-70E740481C1C}">
                <a14:useLocalDpi xmlns:a14="http://schemas.microsoft.com/office/drawing/2010/main"/>
              </a:ext>
            </a:extLst>
          </a:blip>
          <a:srcRect/>
          <a:stretch>
            <a:fillRect/>
          </a:stretch>
        </p:blipFill>
        <p:spPr>
          <a:xfrm>
            <a:off x="-1181654" y="-1063274"/>
            <a:ext cx="7277654" cy="8174317"/>
          </a:xfrm>
          <a:prstGeom prst="rect">
            <a:avLst/>
          </a:prstGeom>
          <a:ln w="12700">
            <a:miter lim="400000"/>
          </a:ln>
        </p:spPr>
      </p:pic>
      <p:sp>
        <p:nvSpPr>
          <p:cNvPr id="477" name="TextBox 7"/>
          <p:cNvSpPr txBox="1"/>
          <p:nvPr>
            <p:custDataLst>
              <p:tags r:id="rId3"/>
            </p:custDataLst>
          </p:nvPr>
        </p:nvSpPr>
        <p:spPr>
          <a:xfrm>
            <a:off x="6857999" y="902912"/>
            <a:ext cx="5301021" cy="3966363"/>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000">
                <a:solidFill>
                  <a:srgbClr val="92DCCF"/>
                </a:solidFill>
                <a:latin typeface="Verlag Light"/>
                <a:ea typeface="Verlag Light"/>
                <a:cs typeface="Verlag Light"/>
                <a:sym typeface="Verlag Light"/>
              </a:defRPr>
            </a:pPr>
            <a:r>
              <a:rPr lang="fr-FR" sz="3000" b="0" i="0" strike="noStrike" cap="none" spc="0" baseline="0" dirty="0">
                <a:solidFill>
                  <a:srgbClr val="92DCCF"/>
                </a:solidFill>
                <a:effectLst/>
                <a:latin typeface="Verlag Light"/>
                <a:ea typeface="Verlag Light"/>
                <a:cs typeface="Verlag Light"/>
              </a:rPr>
              <a:t>La gamme de soins du contour de l’œil </a:t>
            </a:r>
            <a:r>
              <a:rPr lang="fr-FR" sz="3000" b="0" i="0" strike="noStrike" cap="none" spc="0" baseline="0" dirty="0" err="1">
                <a:solidFill>
                  <a:srgbClr val="92DCCF"/>
                </a:solidFill>
                <a:effectLst/>
                <a:latin typeface="Verlag Light"/>
                <a:ea typeface="Verlag Light"/>
                <a:cs typeface="Verlag Light"/>
              </a:rPr>
              <a:t>LumiSpa</a:t>
            </a:r>
            <a:r>
              <a:rPr lang="fr-FR" sz="3000" b="0" i="0" strike="noStrike" cap="none" spc="0" baseline="0" dirty="0">
                <a:solidFill>
                  <a:srgbClr val="92DCCF"/>
                </a:solidFill>
                <a:effectLst/>
                <a:latin typeface="Verlag Light"/>
                <a:ea typeface="Verlag Light"/>
                <a:cs typeface="Verlag Light"/>
              </a:rPr>
              <a:t>*</a:t>
            </a:r>
          </a:p>
          <a:p>
            <a:pPr>
              <a:spcBef>
                <a:spcPts val="1000"/>
              </a:spcBef>
              <a:defRPr i="1">
                <a:solidFill>
                  <a:srgbClr val="535353"/>
                </a:solidFill>
                <a:latin typeface="Verlag Light"/>
                <a:ea typeface="Verlag Light"/>
                <a:cs typeface="Verlag Light"/>
                <a:sym typeface="Verlag Light"/>
              </a:defRPr>
            </a:pPr>
            <a:r>
              <a:rPr lang="fr-FR" sz="1800" b="0" i="1" strike="noStrike" cap="none" spc="0" baseline="0" dirty="0">
                <a:solidFill>
                  <a:srgbClr val="535353"/>
                </a:solidFill>
                <a:effectLst/>
                <a:latin typeface="Verlag Light"/>
                <a:ea typeface="Verlag Light"/>
                <a:cs typeface="Verlag Light"/>
              </a:rPr>
              <a:t>Le kit </a:t>
            </a:r>
            <a:r>
              <a:rPr lang="fr-FR" sz="1800" b="0" i="1" strike="noStrike" cap="none" spc="0" baseline="0" dirty="0" err="1">
                <a:solidFill>
                  <a:srgbClr val="535353"/>
                </a:solidFill>
                <a:effectLst/>
                <a:latin typeface="Verlag Light"/>
                <a:ea typeface="Verlag Light"/>
                <a:cs typeface="Verlag Light"/>
              </a:rPr>
              <a:t>LumiSpa</a:t>
            </a:r>
            <a:r>
              <a:rPr lang="fr-FR" sz="1800" b="0" i="1" strike="noStrike" cap="none" spc="0" baseline="0" dirty="0">
                <a:solidFill>
                  <a:srgbClr val="535353"/>
                </a:solidFill>
                <a:effectLst/>
                <a:latin typeface="Verlag Light"/>
                <a:ea typeface="Verlag Light"/>
                <a:cs typeface="Verlag Light"/>
              </a:rPr>
              <a:t> Accent et </a:t>
            </a:r>
            <a:r>
              <a:rPr lang="fr-FR" sz="1800" b="0" i="1" strike="noStrike" cap="none" spc="0" baseline="0" dirty="0" err="1">
                <a:solidFill>
                  <a:srgbClr val="535353"/>
                </a:solidFill>
                <a:effectLst/>
                <a:latin typeface="Verlag Light"/>
                <a:ea typeface="Verlag Light"/>
                <a:cs typeface="Verlag Light"/>
              </a:rPr>
              <a:t>IdealEyes</a:t>
            </a:r>
            <a:r>
              <a:rPr lang="fr-FR" sz="1800" b="0" i="1" strike="noStrike" cap="none" spc="0" baseline="0" dirty="0">
                <a:solidFill>
                  <a:srgbClr val="535353"/>
                </a:solidFill>
                <a:effectLst/>
                <a:latin typeface="Verlag Light"/>
                <a:ea typeface="Verlag Light"/>
                <a:cs typeface="Verlag Light"/>
              </a:rPr>
              <a:t> inclut :</a:t>
            </a:r>
          </a:p>
          <a:p>
            <a:pPr marL="285750" indent="-285750">
              <a:spcBef>
                <a:spcPts val="1000"/>
              </a:spcBef>
              <a:buSzTx/>
              <a:buFont typeface="Arial"/>
              <a:buChar char="•"/>
              <a:defRPr>
                <a:solidFill>
                  <a:srgbClr val="535353"/>
                </a:solidFill>
                <a:latin typeface="Verlag Light"/>
                <a:ea typeface="Verlag Light"/>
                <a:cs typeface="Verlag Light"/>
                <a:sym typeface="Verlag Light"/>
              </a:defRPr>
            </a:pPr>
            <a:r>
              <a:rPr lang="fr-FR" sz="1800" b="0" i="0" strike="noStrike" cap="none" spc="0" baseline="0" dirty="0">
                <a:solidFill>
                  <a:srgbClr val="535353"/>
                </a:solidFill>
                <a:effectLst/>
                <a:latin typeface="Verlag Light"/>
                <a:ea typeface="Verlag Light"/>
                <a:cs typeface="Verlag Light"/>
              </a:rPr>
              <a:t>Une tête </a:t>
            </a:r>
            <a:r>
              <a:rPr lang="fr-FR" sz="1800" b="0" i="0" strike="noStrike" cap="none" spc="0" baseline="0" dirty="0" err="1">
                <a:solidFill>
                  <a:srgbClr val="535353"/>
                </a:solidFill>
                <a:effectLst/>
                <a:latin typeface="Verlag Light"/>
                <a:ea typeface="Verlag Light"/>
                <a:cs typeface="Verlag Light"/>
              </a:rPr>
              <a:t>LumiSpa</a:t>
            </a:r>
            <a:r>
              <a:rPr lang="fr-FR" sz="1800" b="0" i="0" strike="noStrike" cap="none" spc="0" baseline="0" dirty="0">
                <a:solidFill>
                  <a:srgbClr val="535353"/>
                </a:solidFill>
                <a:effectLst/>
                <a:latin typeface="Verlag Light"/>
                <a:ea typeface="Verlag Light"/>
                <a:cs typeface="Verlag Light"/>
              </a:rPr>
              <a:t> Accent : un embout blanc (ou noir) + un embout en silicone</a:t>
            </a:r>
          </a:p>
          <a:p>
            <a:pPr marL="285750" indent="-285750">
              <a:spcBef>
                <a:spcPts val="1000"/>
              </a:spcBef>
              <a:buSzTx/>
              <a:buFont typeface="Arial"/>
              <a:buChar char="•"/>
              <a:defRPr>
                <a:solidFill>
                  <a:srgbClr val="535353"/>
                </a:solidFill>
                <a:latin typeface="Verlag Light"/>
                <a:ea typeface="Verlag Light"/>
                <a:cs typeface="Verlag Light"/>
                <a:sym typeface="Verlag Light"/>
              </a:defRPr>
            </a:pPr>
            <a:r>
              <a:rPr lang="fr-FR" sz="1800" b="0" i="0" strike="noStrike" cap="none" spc="0" baseline="0" dirty="0" err="1">
                <a:solidFill>
                  <a:srgbClr val="535353"/>
                </a:solidFill>
                <a:effectLst/>
                <a:latin typeface="Verlag Light"/>
                <a:ea typeface="Verlag Light"/>
                <a:cs typeface="Verlag Light"/>
              </a:rPr>
              <a:t>LumiSpa</a:t>
            </a:r>
            <a:r>
              <a:rPr lang="fr-FR" sz="1800" b="0" i="0" strike="noStrike" cap="none" spc="0" baseline="0" dirty="0">
                <a:solidFill>
                  <a:srgbClr val="535353"/>
                </a:solidFill>
                <a:effectLst/>
                <a:latin typeface="Verlag Light"/>
                <a:ea typeface="Verlag Light"/>
                <a:cs typeface="Verlag Light"/>
              </a:rPr>
              <a:t> </a:t>
            </a:r>
            <a:r>
              <a:rPr lang="fr-FR" sz="1800" b="0" i="0" strike="noStrike" cap="none" spc="0" baseline="0" dirty="0" err="1">
                <a:solidFill>
                  <a:srgbClr val="535353"/>
                </a:solidFill>
                <a:effectLst/>
                <a:latin typeface="Verlag Light"/>
                <a:ea typeface="Verlag Light"/>
                <a:cs typeface="Verlag Light"/>
              </a:rPr>
              <a:t>IdealEyes</a:t>
            </a:r>
            <a:r>
              <a:rPr lang="fr-FR" sz="1800" b="0" i="0" strike="noStrike" cap="none" spc="0" baseline="0" dirty="0">
                <a:solidFill>
                  <a:srgbClr val="535353"/>
                </a:solidFill>
                <a:effectLst/>
                <a:latin typeface="Verlag Light"/>
                <a:ea typeface="Verlag Light"/>
                <a:cs typeface="Verlag Light"/>
              </a:rPr>
              <a:t> - Crème </a:t>
            </a:r>
            <a:r>
              <a:rPr lang="fr-FR" sz="1800" b="0" i="0" strike="noStrike" cap="none" spc="0" baseline="0" dirty="0" err="1">
                <a:solidFill>
                  <a:srgbClr val="535353"/>
                </a:solidFill>
                <a:effectLst/>
                <a:latin typeface="Verlag Light"/>
                <a:ea typeface="Verlag Light"/>
                <a:cs typeface="Verlag Light"/>
              </a:rPr>
              <a:t>Activating</a:t>
            </a:r>
            <a:endParaRPr lang="fr-FR" sz="1800" b="0" i="0" strike="noStrike" cap="none" spc="0" baseline="0" dirty="0">
              <a:solidFill>
                <a:srgbClr val="535353"/>
              </a:solidFill>
              <a:effectLst/>
              <a:latin typeface="Verlag Light"/>
              <a:ea typeface="Verlag Light"/>
              <a:cs typeface="Verlag Light"/>
            </a:endParaRPr>
          </a:p>
          <a:p>
            <a:pPr>
              <a:spcBef>
                <a:spcPts val="1000"/>
              </a:spcBef>
              <a:defRPr i="1">
                <a:solidFill>
                  <a:srgbClr val="535353"/>
                </a:solidFill>
                <a:latin typeface="Verlag Light"/>
                <a:ea typeface="Verlag Light"/>
                <a:cs typeface="Verlag Light"/>
                <a:sym typeface="Verlag Light"/>
              </a:defRPr>
            </a:pPr>
            <a:r>
              <a:rPr lang="fr-FR" sz="1800" b="0" i="1" strike="noStrike" cap="none" spc="0" baseline="0" dirty="0">
                <a:solidFill>
                  <a:srgbClr val="535353"/>
                </a:solidFill>
                <a:effectLst/>
                <a:latin typeface="Verlag Light"/>
                <a:ea typeface="Verlag Light"/>
                <a:cs typeface="Verlag Light"/>
              </a:rPr>
              <a:t>Les produits suivants peuvent être vendus individuellement :</a:t>
            </a:r>
          </a:p>
          <a:p>
            <a:pPr marL="285750" indent="-285750">
              <a:spcBef>
                <a:spcPts val="1000"/>
              </a:spcBef>
              <a:buSzTx/>
              <a:buFont typeface="Arial"/>
              <a:buChar char="•"/>
              <a:defRPr>
                <a:solidFill>
                  <a:srgbClr val="535353"/>
                </a:solidFill>
                <a:latin typeface="Verlag Light"/>
                <a:ea typeface="Verlag Light"/>
                <a:cs typeface="Verlag Light"/>
                <a:sym typeface="Verlag Light"/>
              </a:defRPr>
            </a:pPr>
            <a:r>
              <a:rPr lang="fr-FR" sz="1800" b="0" i="0" strike="noStrike" cap="none" spc="0" baseline="0" dirty="0" err="1">
                <a:solidFill>
                  <a:srgbClr val="535353"/>
                </a:solidFill>
                <a:effectLst/>
                <a:latin typeface="Verlag Light"/>
                <a:ea typeface="Verlag Light"/>
                <a:cs typeface="Verlag Light"/>
              </a:rPr>
              <a:t>LumiSpa</a:t>
            </a:r>
            <a:r>
              <a:rPr lang="fr-FR" sz="1800" b="0" i="0" strike="noStrike" cap="none" spc="0" baseline="0" dirty="0">
                <a:solidFill>
                  <a:srgbClr val="535353"/>
                </a:solidFill>
                <a:effectLst/>
                <a:latin typeface="Verlag Light"/>
                <a:ea typeface="Verlag Light"/>
                <a:cs typeface="Verlag Light"/>
              </a:rPr>
              <a:t> </a:t>
            </a:r>
            <a:r>
              <a:rPr lang="fr-FR" sz="1800" b="0" i="0" strike="noStrike" cap="none" spc="0" baseline="0" dirty="0" err="1">
                <a:solidFill>
                  <a:srgbClr val="535353"/>
                </a:solidFill>
                <a:effectLst/>
                <a:latin typeface="Verlag Light"/>
                <a:ea typeface="Verlag Light"/>
                <a:cs typeface="Verlag Light"/>
              </a:rPr>
              <a:t>IdealEyes</a:t>
            </a:r>
            <a:endParaRPr lang="fr-FR" sz="1800" b="0" i="0" strike="noStrike" cap="none" spc="0" baseline="0" dirty="0">
              <a:solidFill>
                <a:srgbClr val="535353"/>
              </a:solidFill>
              <a:effectLst/>
              <a:latin typeface="Verlag Light"/>
              <a:ea typeface="Verlag Light"/>
              <a:cs typeface="Verlag Light"/>
            </a:endParaRPr>
          </a:p>
          <a:p>
            <a:pPr marL="285750" indent="-285750">
              <a:spcBef>
                <a:spcPts val="1000"/>
              </a:spcBef>
              <a:buSzTx/>
              <a:buFont typeface="Arial"/>
              <a:buChar char="•"/>
              <a:defRPr>
                <a:solidFill>
                  <a:srgbClr val="535353"/>
                </a:solidFill>
                <a:latin typeface="Verlag Light"/>
                <a:ea typeface="Verlag Light"/>
                <a:cs typeface="Verlag Light"/>
                <a:sym typeface="Verlag Light"/>
              </a:defRPr>
            </a:pPr>
            <a:r>
              <a:rPr lang="fr-FR" sz="1800" b="0" i="0" strike="noStrike" cap="none" spc="0" baseline="0" dirty="0">
                <a:solidFill>
                  <a:srgbClr val="535353"/>
                </a:solidFill>
                <a:effectLst/>
                <a:latin typeface="Verlag Light"/>
                <a:ea typeface="Verlag Light"/>
                <a:cs typeface="Verlag Light"/>
              </a:rPr>
              <a:t>Embout en silicone </a:t>
            </a:r>
            <a:r>
              <a:rPr lang="fr-FR" sz="1800" b="0" i="0" strike="noStrike" cap="none" spc="0" baseline="0" dirty="0" err="1">
                <a:solidFill>
                  <a:srgbClr val="535353"/>
                </a:solidFill>
                <a:effectLst/>
                <a:latin typeface="Verlag Light"/>
                <a:ea typeface="Verlag Light"/>
                <a:cs typeface="Verlag Light"/>
              </a:rPr>
              <a:t>LumiSpa</a:t>
            </a:r>
            <a:r>
              <a:rPr lang="fr-FR" sz="1800" b="0" i="0" strike="noStrike" cap="none" spc="0" baseline="0" dirty="0">
                <a:solidFill>
                  <a:srgbClr val="535353"/>
                </a:solidFill>
                <a:effectLst/>
                <a:latin typeface="Verlag Light"/>
                <a:ea typeface="Verlag Light"/>
                <a:cs typeface="Verlag Light"/>
              </a:rPr>
              <a:t> : Lot de deux</a:t>
            </a:r>
          </a:p>
        </p:txBody>
      </p:sp>
      <p:pic>
        <p:nvPicPr>
          <p:cNvPr id="478" name="Picture 9" descr="Picture 9"/>
          <p:cNvPicPr>
            <a:picLocks noChangeAspect="1"/>
          </p:cNvPicPr>
          <p:nvPr>
            <p:custDataLst>
              <p:tags r:id="rId4"/>
            </p:custDataLst>
          </p:nvPr>
        </p:nvPicPr>
        <p:blipFill>
          <a:blip r:embed="rId11" cstate="email">
            <a:extLst>
              <a:ext uri="{28A0092B-C50C-407E-A947-70E740481C1C}">
                <a14:useLocalDpi xmlns:a14="http://schemas.microsoft.com/office/drawing/2010/main"/>
              </a:ext>
            </a:extLst>
          </a:blip>
          <a:srcRect/>
          <a:stretch>
            <a:fillRect/>
          </a:stretch>
        </p:blipFill>
        <p:spPr>
          <a:xfrm>
            <a:off x="7168642" y="4864204"/>
            <a:ext cx="900790" cy="778825"/>
          </a:xfrm>
          <a:prstGeom prst="rect">
            <a:avLst/>
          </a:prstGeom>
          <a:ln w="12700">
            <a:miter lim="400000"/>
          </a:ln>
        </p:spPr>
      </p:pic>
      <p:sp>
        <p:nvSpPr>
          <p:cNvPr id="479" name="TextBox 1"/>
          <p:cNvSpPr txBox="1"/>
          <p:nvPr>
            <p:custDataLst>
              <p:tags r:id="rId5"/>
            </p:custDataLst>
          </p:nvPr>
        </p:nvSpPr>
        <p:spPr>
          <a:xfrm>
            <a:off x="6858001" y="6004744"/>
            <a:ext cx="4672584" cy="42714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100">
                <a:latin typeface="Verlag Light"/>
                <a:ea typeface="Verlag Light"/>
                <a:cs typeface="Verlag Light"/>
                <a:sym typeface="Verlag Light"/>
              </a:defRPr>
            </a:lvl1pPr>
          </a:lstStyle>
          <a:p>
            <a:r>
              <a:rPr lang="fr-FR" sz="1100" b="0" i="0" strike="noStrike" cap="none" spc="0" baseline="0" dirty="0">
                <a:solidFill>
                  <a:srgbClr val="000000"/>
                </a:solidFill>
                <a:effectLst/>
                <a:latin typeface="Verlag Light"/>
                <a:ea typeface="Verlag Light"/>
                <a:cs typeface="Verlag Light"/>
              </a:rPr>
              <a:t>*NB : Pour profiter des bienfaits de la gamme de soins du contour de l’œil </a:t>
            </a:r>
            <a:r>
              <a:rPr lang="fr-FR" sz="1100" b="0" i="0" strike="noStrike" cap="none" spc="0" baseline="0" dirty="0" err="1">
                <a:solidFill>
                  <a:srgbClr val="000000"/>
                </a:solidFill>
                <a:effectLst/>
                <a:latin typeface="Verlag Light"/>
                <a:ea typeface="Verlag Light"/>
                <a:cs typeface="Verlag Light"/>
              </a:rPr>
              <a:t>LumiSpa</a:t>
            </a:r>
            <a:r>
              <a:rPr lang="fr-FR" sz="1100" b="0" i="0" strike="noStrike" cap="none" spc="0" baseline="0" dirty="0">
                <a:solidFill>
                  <a:srgbClr val="000000"/>
                </a:solidFill>
                <a:effectLst/>
                <a:latin typeface="Verlag Light"/>
                <a:ea typeface="Verlag Light"/>
                <a:cs typeface="Verlag Light"/>
              </a:rPr>
              <a:t>, vous aurez besoin d’un appareil </a:t>
            </a:r>
            <a:r>
              <a:rPr lang="fr-FR" sz="1100" b="0" i="0" strike="noStrike" cap="none" spc="0" baseline="0" dirty="0" err="1">
                <a:solidFill>
                  <a:srgbClr val="000000"/>
                </a:solidFill>
                <a:effectLst/>
                <a:latin typeface="Verlag Light"/>
                <a:ea typeface="Verlag Light"/>
                <a:cs typeface="Verlag Light"/>
              </a:rPr>
              <a:t>LumiSpa</a:t>
            </a:r>
            <a:endParaRPr lang="fr-FR" sz="1100" b="0" i="0" strike="noStrike" cap="none" spc="0" baseline="0" dirty="0">
              <a:solidFill>
                <a:srgbClr val="000000"/>
              </a:solidFill>
              <a:effectLst/>
              <a:latin typeface="Verlag Light"/>
              <a:ea typeface="Verlag Light"/>
              <a:cs typeface="Verlag Light"/>
            </a:endParaRPr>
          </a:p>
        </p:txBody>
      </p:sp>
      <p:grpSp>
        <p:nvGrpSpPr>
          <p:cNvPr id="482" name="Group"/>
          <p:cNvGrpSpPr/>
          <p:nvPr>
            <p:custDataLst>
              <p:tags r:id="rId6"/>
            </p:custDataLst>
          </p:nvPr>
        </p:nvGrpSpPr>
        <p:grpSpPr>
          <a:xfrm>
            <a:off x="5862066" y="6166866"/>
            <a:ext cx="467867" cy="467868"/>
            <a:chOff x="5110622" y="0"/>
            <a:chExt cx="467866" cy="467866"/>
          </a:xfrm>
        </p:grpSpPr>
        <p:sp>
          <p:nvSpPr>
            <p:cNvPr id="480" name="Square"/>
            <p:cNvSpPr/>
            <p:nvPr>
              <p:custDataLst>
                <p:tags r:id="rId7"/>
              </p:custDataLst>
            </p:nvPr>
          </p:nvSpPr>
          <p:spPr>
            <a:xfrm>
              <a:off x="5110622" y="0"/>
              <a:ext cx="467867" cy="467867"/>
            </a:xfrm>
            <a:prstGeom prst="rect">
              <a:avLst/>
            </a:prstGeom>
            <a:solidFill>
              <a:srgbClr val="92DCCF"/>
            </a:solid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481" name="28"/>
            <p:cNvSpPr txBox="1"/>
            <p:nvPr>
              <p:custDataLst>
                <p:tags r:id="rId8"/>
              </p:custDataLst>
            </p:nvPr>
          </p:nvSpPr>
          <p:spPr>
            <a:xfrm>
              <a:off x="5172604" y="54862"/>
              <a:ext cx="345847" cy="366124"/>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defRPr>
                  <a:solidFill>
                    <a:srgbClr val="FFFFFF"/>
                  </a:solidFill>
                </a:defRPr>
              </a:lvl1pPr>
            </a:lstStyle>
            <a:p>
              <a:r>
                <a:rPr lang="fr-FR" sz="1800" b="0" i="0" strike="noStrike" cap="none" spc="0" baseline="0">
                  <a:solidFill>
                    <a:srgbClr val="FFFFFF"/>
                  </a:solidFill>
                  <a:effectLst/>
                  <a:latin typeface="Calibri"/>
                  <a:ea typeface="Calibri"/>
                  <a:cs typeface="Calibri"/>
                </a:rPr>
                <a:t>28</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750"/>
                                        <p:tgtEl>
                                          <p:spTgt spid="482"/>
                                        </p:tgtEl>
                                      </p:cBhvr>
                                    </p:animEffect>
                                    <p:anim calcmode="lin" valueType="num">
                                      <p:cBhvr>
                                        <p:cTn id="8" dur="750" fill="hold"/>
                                        <p:tgtEl>
                                          <p:spTgt spid="482"/>
                                        </p:tgtEl>
                                        <p:attrNameLst>
                                          <p:attrName>ppt_x</p:attrName>
                                        </p:attrNameLst>
                                      </p:cBhvr>
                                      <p:tavLst>
                                        <p:tav tm="0">
                                          <p:val>
                                            <p:strVal val="#ppt_x"/>
                                          </p:val>
                                        </p:tav>
                                        <p:tav tm="100000">
                                          <p:val>
                                            <p:strVal val="#ppt_x"/>
                                          </p:val>
                                        </p:tav>
                                      </p:tavLst>
                                    </p:anim>
                                    <p:anim calcmode="lin" valueType="num">
                                      <p:cBhvr>
                                        <p:cTn id="9" dur="750" fill="hold"/>
                                        <p:tgtEl>
                                          <p:spTgt spid="4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ontent Placeholder 2"/>
          <p:cNvSpPr txBox="1">
            <a:spLocks noGrp="1"/>
          </p:cNvSpPr>
          <p:nvPr>
            <p:ph type="body" sz="quarter" idx="1"/>
          </p:nvPr>
        </p:nvSpPr>
        <p:spPr>
          <a:xfrm>
            <a:off x="636229" y="2072192"/>
            <a:ext cx="4899817" cy="2713616"/>
          </a:xfrm>
          <a:prstGeom prst="rect">
            <a:avLst/>
          </a:prstGeom>
        </p:spPr>
        <p:txBody>
          <a:bodyPr>
            <a:normAutofit fontScale="92500" lnSpcReduction="10000"/>
          </a:bodyPr>
          <a:lstStyle/>
          <a:p>
            <a:pPr marL="0" indent="0">
              <a:lnSpc>
                <a:spcPct val="100000"/>
              </a:lnSpc>
              <a:buSzTx/>
              <a:buNone/>
              <a:defRPr sz="3000">
                <a:solidFill>
                  <a:srgbClr val="AFD3CE"/>
                </a:solidFill>
              </a:defRPr>
            </a:pPr>
            <a:r>
              <a:rPr lang="fr-FR" sz="3000" b="0" i="0" strike="noStrike" cap="none" spc="0" baseline="0" dirty="0">
                <a:solidFill>
                  <a:srgbClr val="AFD3CE"/>
                </a:solidFill>
                <a:effectLst/>
                <a:latin typeface="Verlag Light"/>
                <a:ea typeface="Verlag Light"/>
                <a:cs typeface="Verlag Light"/>
              </a:rPr>
              <a:t>Pourquoi nettoyer la peau ?</a:t>
            </a:r>
          </a:p>
          <a:p>
            <a:pPr marL="0" indent="0">
              <a:lnSpc>
                <a:spcPct val="100000"/>
              </a:lnSpc>
              <a:buSzTx/>
              <a:buNone/>
            </a:pPr>
            <a:r>
              <a:rPr lang="fr-FR" sz="1800" b="0" i="0" strike="noStrike" cap="none" spc="0" baseline="0" dirty="0">
                <a:solidFill>
                  <a:srgbClr val="535353"/>
                </a:solidFill>
                <a:effectLst/>
                <a:latin typeface="Verlag Light"/>
                <a:ea typeface="Verlag Light"/>
                <a:cs typeface="Verlag Light"/>
              </a:rPr>
              <a:t>Votre peau mérite d’être remerciée pour tout ce qu’elle fait pour vous. Elle produit en permanence des huiles naturelles qui l’aident à se défendre contre les impuretés environnementales. Parfois, ces huiles se mélangent aux résidus de maquillage et à la saleté. Cela peut obstruer les pores et provoquer par la suite d’autres problèmes de peau. Il est essentiel d’avoir une routine de soins cutanés qui nettoie la peau tout en répondant à ses besoins spécifiques pour avoir un teint radieux, à l’apparence jeune.</a:t>
            </a:r>
          </a:p>
        </p:txBody>
      </p:sp>
      <p:pic>
        <p:nvPicPr>
          <p:cNvPr id="132" name="Picture 4" descr="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092479" y="-16673"/>
            <a:ext cx="6107030" cy="6891356"/>
          </a:xfrm>
          <a:prstGeom prst="rect">
            <a:avLst/>
          </a:prstGeom>
          <a:ln w="12700">
            <a:miter lim="400000"/>
          </a:ln>
        </p:spPr>
      </p:pic>
      <p:grpSp>
        <p:nvGrpSpPr>
          <p:cNvPr id="135" name="Group"/>
          <p:cNvGrpSpPr/>
          <p:nvPr/>
        </p:nvGrpSpPr>
        <p:grpSpPr>
          <a:xfrm>
            <a:off x="5862066" y="6166866"/>
            <a:ext cx="467867" cy="467868"/>
            <a:chOff x="5110622" y="0"/>
            <a:chExt cx="467866" cy="467866"/>
          </a:xfrm>
        </p:grpSpPr>
        <p:sp>
          <p:nvSpPr>
            <p:cNvPr id="133" name="Square"/>
            <p:cNvSpPr/>
            <p:nvPr/>
          </p:nvSpPr>
          <p:spPr>
            <a:xfrm>
              <a:off x="5110622" y="0"/>
              <a:ext cx="467867" cy="467867"/>
            </a:xfrm>
            <a:prstGeom prst="rect">
              <a:avLst/>
            </a:prstGeom>
            <a:solidFill>
              <a:srgbClr val="92DCCF"/>
            </a:solid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134" name="3"/>
            <p:cNvSpPr txBox="1"/>
            <p:nvPr/>
          </p:nvSpPr>
          <p:spPr>
            <a:xfrm>
              <a:off x="5232545" y="54862"/>
              <a:ext cx="218688" cy="366124"/>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a:solidFill>
                    <a:srgbClr val="FFFFFF"/>
                  </a:solidFill>
                </a:defRPr>
              </a:lvl1pPr>
            </a:lstStyle>
            <a:p>
              <a:r>
                <a:rPr lang="fr-FR" sz="1800" b="0" i="0" strike="noStrike" cap="none" spc="0" baseline="0">
                  <a:solidFill>
                    <a:srgbClr val="FFFFFF"/>
                  </a:solidFill>
                  <a:effectLst/>
                  <a:latin typeface="Calibri"/>
                  <a:ea typeface="Calibri"/>
                  <a:cs typeface="Calibri"/>
                </a:rPr>
                <a:t>3</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anim calcmode="lin" valueType="num">
                                      <p:cBhvr>
                                        <p:cTn id="8" dur="1000" fill="hold"/>
                                        <p:tgtEl>
                                          <p:spTgt spid="135"/>
                                        </p:tgtEl>
                                        <p:attrNameLst>
                                          <p:attrName>ppt_x</p:attrName>
                                        </p:attrNameLst>
                                      </p:cBhvr>
                                      <p:tavLst>
                                        <p:tav tm="0">
                                          <p:val>
                                            <p:strVal val="#ppt_x"/>
                                          </p:val>
                                        </p:tav>
                                        <p:tav tm="100000">
                                          <p:val>
                                            <p:strVal val="#ppt_x"/>
                                          </p:val>
                                        </p:tav>
                                      </p:tavLst>
                                    </p:anim>
                                    <p:anim calcmode="lin" valueType="num">
                                      <p:cBhvr>
                                        <p:cTn id="9"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 name="Picture 5" descr="Picture 5"/>
          <p:cNvPicPr>
            <a:picLocks noChangeAspect="1"/>
          </p:cNvPicPr>
          <p:nvPr>
            <p:custDataLst>
              <p:tags r:id="rId1"/>
            </p:custDataLst>
          </p:nvPr>
        </p:nvPicPr>
        <p:blipFill>
          <a:blip r:embed="rId13" cstate="email">
            <a:extLst>
              <a:ext uri="{28A0092B-C50C-407E-A947-70E740481C1C}">
                <a14:useLocalDpi xmlns:a14="http://schemas.microsoft.com/office/drawing/2010/main"/>
              </a:ext>
            </a:extLst>
          </a:blip>
          <a:stretch>
            <a:fillRect/>
          </a:stretch>
        </p:blipFill>
        <p:spPr>
          <a:xfrm>
            <a:off x="0" y="3644"/>
            <a:ext cx="12193200" cy="6858677"/>
          </a:xfrm>
          <a:prstGeom prst="rect">
            <a:avLst/>
          </a:prstGeom>
          <a:ln w="12700">
            <a:miter lim="400000"/>
          </a:ln>
        </p:spPr>
      </p:pic>
      <p:pic>
        <p:nvPicPr>
          <p:cNvPr id="485" name="Picture 2" descr="Picture 2"/>
          <p:cNvPicPr>
            <a:picLocks noChangeAspect="1"/>
          </p:cNvPicPr>
          <p:nvPr>
            <p:custDataLst>
              <p:tags r:id="rId2"/>
            </p:custDataLst>
          </p:nvPr>
        </p:nvPicPr>
        <p:blipFill>
          <a:blip r:embed="rId14" cstate="email">
            <a:extLst>
              <a:ext uri="{28A0092B-C50C-407E-A947-70E740481C1C}">
                <a14:useLocalDpi xmlns:a14="http://schemas.microsoft.com/office/drawing/2010/main"/>
              </a:ext>
            </a:extLst>
          </a:blip>
          <a:srcRect/>
          <a:stretch>
            <a:fillRect/>
          </a:stretch>
        </p:blipFill>
        <p:spPr>
          <a:xfrm>
            <a:off x="999756" y="1134600"/>
            <a:ext cx="3088361" cy="2386265"/>
          </a:xfrm>
          <a:prstGeom prst="rect">
            <a:avLst/>
          </a:prstGeom>
          <a:ln w="12700">
            <a:miter lim="400000"/>
          </a:ln>
        </p:spPr>
      </p:pic>
      <p:pic>
        <p:nvPicPr>
          <p:cNvPr id="486" name="Picture 6" descr="Picture 6"/>
          <p:cNvPicPr>
            <a:picLocks noChangeAspect="1"/>
          </p:cNvPicPr>
          <p:nvPr>
            <p:custDataLst>
              <p:tags r:id="rId3"/>
            </p:custDataLst>
          </p:nvPr>
        </p:nvPicPr>
        <p:blipFill>
          <a:blip r:embed="rId15" cstate="email">
            <a:extLst>
              <a:ext uri="{28A0092B-C50C-407E-A947-70E740481C1C}">
                <a14:useLocalDpi xmlns:a14="http://schemas.microsoft.com/office/drawing/2010/main"/>
              </a:ext>
            </a:extLst>
          </a:blip>
          <a:srcRect/>
          <a:stretch>
            <a:fillRect/>
          </a:stretch>
        </p:blipFill>
        <p:spPr>
          <a:xfrm>
            <a:off x="4459235" y="1134600"/>
            <a:ext cx="3064474" cy="2386316"/>
          </a:xfrm>
          <a:prstGeom prst="rect">
            <a:avLst/>
          </a:prstGeom>
          <a:ln w="12700">
            <a:miter lim="400000"/>
          </a:ln>
        </p:spPr>
      </p:pic>
      <p:pic>
        <p:nvPicPr>
          <p:cNvPr id="487" name="Picture 8" descr="Picture 8"/>
          <p:cNvPicPr>
            <a:picLocks noChangeAspect="1"/>
          </p:cNvPicPr>
          <p:nvPr>
            <p:custDataLst>
              <p:tags r:id="rId4"/>
            </p:custDataLst>
          </p:nvPr>
        </p:nvPicPr>
        <p:blipFill>
          <a:blip r:embed="rId16" cstate="email">
            <a:extLst>
              <a:ext uri="{28A0092B-C50C-407E-A947-70E740481C1C}">
                <a14:useLocalDpi xmlns:a14="http://schemas.microsoft.com/office/drawing/2010/main"/>
              </a:ext>
            </a:extLst>
          </a:blip>
          <a:srcRect/>
          <a:stretch>
            <a:fillRect/>
          </a:stretch>
        </p:blipFill>
        <p:spPr>
          <a:xfrm>
            <a:off x="7894828" y="1134599"/>
            <a:ext cx="3088362" cy="2378675"/>
          </a:xfrm>
          <a:prstGeom prst="rect">
            <a:avLst/>
          </a:prstGeom>
          <a:ln w="12700">
            <a:miter lim="400000"/>
          </a:ln>
        </p:spPr>
      </p:pic>
      <p:sp>
        <p:nvSpPr>
          <p:cNvPr id="488" name="TextBox 9"/>
          <p:cNvSpPr txBox="1"/>
          <p:nvPr>
            <p:custDataLst>
              <p:tags r:id="rId5"/>
            </p:custDataLst>
          </p:nvPr>
        </p:nvSpPr>
        <p:spPr>
          <a:xfrm>
            <a:off x="754081" y="355600"/>
            <a:ext cx="10694522" cy="57969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200">
                <a:solidFill>
                  <a:srgbClr val="FFFFFF"/>
                </a:solidFill>
                <a:latin typeface="Verlag Light"/>
                <a:ea typeface="Verlag Light"/>
                <a:cs typeface="Verlag Light"/>
                <a:sym typeface="Verlag Light"/>
              </a:defRPr>
            </a:lvl1pPr>
          </a:lstStyle>
          <a:p>
            <a:r>
              <a:rPr lang="fr-FR" sz="3200" b="0" i="0" strike="noStrike" cap="none" spc="0" baseline="0">
                <a:solidFill>
                  <a:srgbClr val="FFFFFF"/>
                </a:solidFill>
                <a:effectLst/>
                <a:latin typeface="Verlag Light"/>
                <a:ea typeface="Verlag Light"/>
                <a:cs typeface="Verlag Light"/>
              </a:rPr>
              <a:t>Utiliser LumiSpa Accent &amp; IdealEyes</a:t>
            </a:r>
          </a:p>
        </p:txBody>
      </p:sp>
      <p:sp>
        <p:nvSpPr>
          <p:cNvPr id="489" name="Rectangle 10"/>
          <p:cNvSpPr txBox="1"/>
          <p:nvPr>
            <p:custDataLst>
              <p:tags r:id="rId6"/>
            </p:custDataLst>
          </p:nvPr>
        </p:nvSpPr>
        <p:spPr>
          <a:xfrm>
            <a:off x="955017" y="3664760"/>
            <a:ext cx="3181016" cy="2013692"/>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535353"/>
                </a:solidFill>
                <a:latin typeface="Verlag Light"/>
                <a:ea typeface="Verlag Light"/>
                <a:cs typeface="Verlag Light"/>
                <a:sym typeface="Verlag Light"/>
              </a:defRPr>
            </a:lvl1pPr>
          </a:lstStyle>
          <a:p>
            <a:r>
              <a:rPr lang="fr-FR" sz="1800" b="0" i="0" strike="noStrike" cap="none" spc="0" baseline="0">
                <a:solidFill>
                  <a:srgbClr val="535353"/>
                </a:solidFill>
                <a:effectLst/>
                <a:latin typeface="Verlag Light"/>
                <a:ea typeface="Verlag Light"/>
                <a:cs typeface="Verlag Light"/>
              </a:rPr>
              <a:t>Commencez par appliquer IdealEyes sur le bout du doigt ou directement sur la peau. Assurez-vous de mettre une quantité suffisante afin que votre peau soit hydratée pendant tout le cycle. </a:t>
            </a:r>
          </a:p>
        </p:txBody>
      </p:sp>
      <p:sp>
        <p:nvSpPr>
          <p:cNvPr id="490" name="Rectangle 11"/>
          <p:cNvSpPr txBox="1"/>
          <p:nvPr>
            <p:custDataLst>
              <p:tags r:id="rId7"/>
            </p:custDataLst>
          </p:nvPr>
        </p:nvSpPr>
        <p:spPr>
          <a:xfrm>
            <a:off x="4447290" y="3664760"/>
            <a:ext cx="3091452" cy="2690008"/>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000"/>
              </a:spcBef>
              <a:defRPr>
                <a:solidFill>
                  <a:srgbClr val="535353"/>
                </a:solidFill>
                <a:latin typeface="Verlag Light"/>
                <a:ea typeface="Verlag Light"/>
                <a:cs typeface="Verlag Light"/>
                <a:sym typeface="Verlag Light"/>
              </a:defRPr>
            </a:pPr>
            <a:r>
              <a:rPr lang="fr-FR" sz="1800" b="0" i="0" strike="noStrike" cap="none" spc="0" baseline="0">
                <a:solidFill>
                  <a:srgbClr val="535353"/>
                </a:solidFill>
                <a:effectLst/>
                <a:latin typeface="Verlag Light"/>
                <a:ea typeface="Verlag Light"/>
                <a:cs typeface="Verlag Light"/>
              </a:rPr>
              <a:t>Appliquez IdealEyes pour nettoyer votre peau, en ciblant les zones sous les sourcils, le coin des yeux sujet aux pattes d’oie et le dessous des yeux. </a:t>
            </a:r>
          </a:p>
          <a:p>
            <a:pPr>
              <a:spcBef>
                <a:spcPts val="1000"/>
              </a:spcBef>
              <a:defRPr>
                <a:solidFill>
                  <a:srgbClr val="535353"/>
                </a:solidFill>
                <a:latin typeface="Verlag Light"/>
                <a:ea typeface="Verlag Light"/>
                <a:cs typeface="Verlag Light"/>
                <a:sym typeface="Verlag Light"/>
              </a:defRPr>
            </a:pPr>
            <a:r>
              <a:rPr lang="fr-FR" sz="1800" b="0" i="0" strike="noStrike" cap="none" spc="0" baseline="0">
                <a:solidFill>
                  <a:srgbClr val="535353"/>
                </a:solidFill>
                <a:effectLst/>
                <a:latin typeface="Verlag Light"/>
                <a:ea typeface="Verlag Light"/>
                <a:cs typeface="Verlag Light"/>
              </a:rPr>
              <a:t>Veillez à éviter tout contact avec les yeux et avec la peau des paupières. </a:t>
            </a:r>
          </a:p>
        </p:txBody>
      </p:sp>
      <p:sp>
        <p:nvSpPr>
          <p:cNvPr id="491" name="Rectangle 12"/>
          <p:cNvSpPr txBox="1"/>
          <p:nvPr>
            <p:custDataLst>
              <p:tags r:id="rId8"/>
            </p:custDataLst>
          </p:nvPr>
        </p:nvSpPr>
        <p:spPr>
          <a:xfrm>
            <a:off x="7894827" y="3664760"/>
            <a:ext cx="3390279" cy="2964602"/>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000"/>
              </a:spcBef>
              <a:defRPr>
                <a:solidFill>
                  <a:srgbClr val="535353"/>
                </a:solidFill>
                <a:latin typeface="Verlag Light"/>
                <a:ea typeface="Verlag Light"/>
                <a:cs typeface="Verlag Light"/>
                <a:sym typeface="Verlag Light"/>
              </a:defRPr>
            </a:pPr>
            <a:r>
              <a:rPr lang="fr-FR" sz="1800" b="0" i="0" strike="noStrike" cap="none" spc="0" baseline="0">
                <a:solidFill>
                  <a:srgbClr val="535353"/>
                </a:solidFill>
                <a:effectLst/>
                <a:latin typeface="Verlag Light"/>
                <a:ea typeface="Verlag Light"/>
                <a:cs typeface="Verlag Light"/>
              </a:rPr>
              <a:t>Allumez l’appareil et faites glisser le LumiSpa Accent sur la zone ciblée en faisant des mouvements doux et lents. Accordez 30 secondes à chaque œil. </a:t>
            </a:r>
          </a:p>
          <a:p>
            <a:pPr>
              <a:spcBef>
                <a:spcPts val="1000"/>
              </a:spcBef>
              <a:defRPr>
                <a:solidFill>
                  <a:srgbClr val="535353"/>
                </a:solidFill>
                <a:latin typeface="Verlag Light"/>
                <a:ea typeface="Verlag Light"/>
                <a:cs typeface="Verlag Light"/>
                <a:sym typeface="Verlag Light"/>
              </a:defRPr>
            </a:pPr>
            <a:r>
              <a:rPr lang="fr-FR" sz="1800" b="0" i="0" strike="noStrike" cap="none" spc="0" baseline="0">
                <a:solidFill>
                  <a:srgbClr val="535353"/>
                </a:solidFill>
                <a:effectLst/>
                <a:latin typeface="Verlag Light"/>
                <a:ea typeface="Verlag Light"/>
                <a:cs typeface="Verlag Light"/>
              </a:rPr>
              <a:t>Éteignez votre appareil manuellement, puis massez pour faire pénétrer le produit restant.</a:t>
            </a:r>
          </a:p>
        </p:txBody>
      </p:sp>
      <p:grpSp>
        <p:nvGrpSpPr>
          <p:cNvPr id="494" name="Group"/>
          <p:cNvGrpSpPr/>
          <p:nvPr>
            <p:custDataLst>
              <p:tags r:id="rId9"/>
            </p:custDataLst>
          </p:nvPr>
        </p:nvGrpSpPr>
        <p:grpSpPr>
          <a:xfrm>
            <a:off x="5862066" y="6166866"/>
            <a:ext cx="467867" cy="467868"/>
            <a:chOff x="5110622" y="0"/>
            <a:chExt cx="467866" cy="467866"/>
          </a:xfrm>
        </p:grpSpPr>
        <p:sp>
          <p:nvSpPr>
            <p:cNvPr id="492" name="Square"/>
            <p:cNvSpPr/>
            <p:nvPr>
              <p:custDataLst>
                <p:tags r:id="rId10"/>
              </p:custDataLst>
            </p:nvPr>
          </p:nvSpPr>
          <p:spPr>
            <a:xfrm>
              <a:off x="5110622" y="0"/>
              <a:ext cx="467867" cy="467867"/>
            </a:xfrm>
            <a:prstGeom prst="rect">
              <a:avLst/>
            </a:prstGeom>
            <a:no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493" name="29"/>
            <p:cNvSpPr txBox="1"/>
            <p:nvPr>
              <p:custDataLst>
                <p:tags r:id="rId11"/>
              </p:custDataLst>
            </p:nvPr>
          </p:nvSpPr>
          <p:spPr>
            <a:xfrm>
              <a:off x="5172604" y="54862"/>
              <a:ext cx="345847" cy="366124"/>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defRPr>
                  <a:solidFill>
                    <a:srgbClr val="FFFFFF"/>
                  </a:solidFill>
                </a:defRPr>
              </a:lvl1pPr>
            </a:lstStyle>
            <a:p>
              <a:r>
                <a:rPr lang="fr-FR" sz="1800" b="0" i="0" strike="noStrike" cap="none" spc="0" baseline="0">
                  <a:solidFill>
                    <a:srgbClr val="FFFFFF"/>
                  </a:solidFill>
                  <a:effectLst/>
                  <a:latin typeface="Calibri"/>
                  <a:ea typeface="Calibri"/>
                  <a:cs typeface="Calibri"/>
                </a:rPr>
                <a:t>29</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494"/>
                                        </p:tgtEl>
                                        <p:attrNameLst>
                                          <p:attrName>style.visibility</p:attrName>
                                        </p:attrNameLst>
                                      </p:cBhvr>
                                      <p:to>
                                        <p:strVal val="visible"/>
                                      </p:to>
                                    </p:set>
                                    <p:animEffect transition="in" filter="fade">
                                      <p:cBhvr>
                                        <p:cTn id="7" dur="1000"/>
                                        <p:tgtEl>
                                          <p:spTgt spid="494"/>
                                        </p:tgtEl>
                                      </p:cBhvr>
                                    </p:animEffect>
                                    <p:anim calcmode="lin" valueType="num">
                                      <p:cBhvr>
                                        <p:cTn id="8" dur="1000" fill="hold"/>
                                        <p:tgtEl>
                                          <p:spTgt spid="494"/>
                                        </p:tgtEl>
                                        <p:attrNameLst>
                                          <p:attrName>ppt_x</p:attrName>
                                        </p:attrNameLst>
                                      </p:cBhvr>
                                      <p:tavLst>
                                        <p:tav tm="0">
                                          <p:val>
                                            <p:strVal val="#ppt_x"/>
                                          </p:val>
                                        </p:tav>
                                        <p:tav tm="100000">
                                          <p:val>
                                            <p:strVal val="#ppt_x"/>
                                          </p:val>
                                        </p:tav>
                                      </p:tavLst>
                                    </p:anim>
                                    <p:anim calcmode="lin" valueType="num">
                                      <p:cBhvr>
                                        <p:cTn id="9" dur="1000" fill="hold"/>
                                        <p:tgtEl>
                                          <p:spTgt spid="49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88"/>
                                        </p:tgtEl>
                                        <p:attrNameLst>
                                          <p:attrName>style.visibility</p:attrName>
                                        </p:attrNameLst>
                                      </p:cBhvr>
                                      <p:to>
                                        <p:strVal val="visible"/>
                                      </p:to>
                                    </p:set>
                                    <p:animEffect transition="in" filter="fade">
                                      <p:cBhvr>
                                        <p:cTn id="12" dur="1000"/>
                                        <p:tgtEl>
                                          <p:spTgt spid="488"/>
                                        </p:tgtEl>
                                      </p:cBhvr>
                                    </p:animEffect>
                                    <p:anim calcmode="lin" valueType="num">
                                      <p:cBhvr>
                                        <p:cTn id="13" dur="1000" fill="hold"/>
                                        <p:tgtEl>
                                          <p:spTgt spid="488"/>
                                        </p:tgtEl>
                                        <p:attrNameLst>
                                          <p:attrName>ppt_x</p:attrName>
                                        </p:attrNameLst>
                                      </p:cBhvr>
                                      <p:tavLst>
                                        <p:tav tm="0">
                                          <p:val>
                                            <p:strVal val="#ppt_x"/>
                                          </p:val>
                                        </p:tav>
                                        <p:tav tm="100000">
                                          <p:val>
                                            <p:strVal val="#ppt_x"/>
                                          </p:val>
                                        </p:tav>
                                      </p:tavLst>
                                    </p:anim>
                                    <p:anim calcmode="lin" valueType="num">
                                      <p:cBhvr>
                                        <p:cTn id="14" dur="1000" fill="hold"/>
                                        <p:tgtEl>
                                          <p:spTgt spid="4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 name="Picture 5" descr="Picture 5"/>
          <p:cNvPicPr>
            <a:picLocks noChangeAspect="1"/>
          </p:cNvPicPr>
          <p:nvPr>
            <p:custDataLst>
              <p:tags r:id="rId1"/>
            </p:custDataLst>
          </p:nvPr>
        </p:nvPicPr>
        <p:blipFill>
          <a:blip r:embed="rId35" cstate="email">
            <a:extLst>
              <a:ext uri="{28A0092B-C50C-407E-A947-70E740481C1C}">
                <a14:useLocalDpi xmlns:a14="http://schemas.microsoft.com/office/drawing/2010/main"/>
              </a:ext>
            </a:extLst>
          </a:blip>
          <a:stretch>
            <a:fillRect/>
          </a:stretch>
        </p:blipFill>
        <p:spPr>
          <a:xfrm>
            <a:off x="0" y="0"/>
            <a:ext cx="12193200" cy="6858676"/>
          </a:xfrm>
          <a:prstGeom prst="rect">
            <a:avLst/>
          </a:prstGeom>
          <a:ln w="12700">
            <a:miter lim="400000"/>
          </a:ln>
        </p:spPr>
      </p:pic>
      <p:grpSp>
        <p:nvGrpSpPr>
          <p:cNvPr id="502" name="Decagon 3"/>
          <p:cNvGrpSpPr/>
          <p:nvPr>
            <p:custDataLst>
              <p:tags r:id="rId2"/>
            </p:custDataLst>
          </p:nvPr>
        </p:nvGrpSpPr>
        <p:grpSpPr>
          <a:xfrm>
            <a:off x="375524" y="1558213"/>
            <a:ext cx="2241540" cy="2024742"/>
            <a:chOff x="-1" y="1"/>
            <a:chExt cx="2241538" cy="2024741"/>
          </a:xfrm>
        </p:grpSpPr>
        <p:sp>
          <p:nvSpPr>
            <p:cNvPr id="500" name="Shape"/>
            <p:cNvSpPr/>
            <p:nvPr>
              <p:custDataLst>
                <p:tags r:id="rId32"/>
              </p:custDataLst>
            </p:nvPr>
          </p:nvSpPr>
          <p:spPr>
            <a:xfrm>
              <a:off x="-1" y="1"/>
              <a:ext cx="2241538" cy="202474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DAE3F3"/>
            </a:solidFill>
            <a:ln w="12700" cap="flat">
              <a:solidFill>
                <a:srgbClr val="AFD3CE"/>
              </a:solidFill>
              <a:prstDash val="solid"/>
              <a:miter lim="800000"/>
            </a:ln>
            <a:effectLst/>
          </p:spPr>
          <p:txBody>
            <a:bodyPr wrap="square" lIns="45719" tIns="45719" rIns="45719" bIns="45719" numCol="1" anchor="ctr">
              <a:noAutofit/>
            </a:bodyPr>
            <a:lstStyle/>
            <a:p>
              <a:pPr algn="ctr">
                <a:defRPr sz="1200"/>
              </a:pPr>
              <a:endParaRPr/>
            </a:p>
          </p:txBody>
        </p:sp>
        <p:sp>
          <p:nvSpPr>
            <p:cNvPr id="501" name="1…"/>
            <p:cNvSpPr txBox="1"/>
            <p:nvPr>
              <p:custDataLst>
                <p:tags r:id="rId33"/>
              </p:custDataLst>
            </p:nvPr>
          </p:nvSpPr>
          <p:spPr>
            <a:xfrm>
              <a:off x="213140" y="188589"/>
              <a:ext cx="1815255" cy="1647564"/>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5400">
                  <a:latin typeface="Verlag Black"/>
                  <a:ea typeface="Verlag Black"/>
                  <a:cs typeface="Verlag Black"/>
                  <a:sym typeface="Verlag Black"/>
                </a:defRPr>
              </a:pPr>
              <a:r>
                <a:rPr lang="fr-FR" sz="5400" b="0" i="0" strike="noStrike" cap="none" spc="0" baseline="0">
                  <a:solidFill>
                    <a:srgbClr val="000000"/>
                  </a:solidFill>
                  <a:effectLst/>
                  <a:latin typeface="Verlag Black"/>
                  <a:ea typeface="Verlag Black"/>
                  <a:cs typeface="Verlag Black"/>
                </a:rPr>
                <a:t>1</a:t>
              </a:r>
            </a:p>
            <a:p>
              <a:pPr algn="ctr">
                <a:defRPr sz="1200">
                  <a:latin typeface="Verlag Light"/>
                  <a:ea typeface="Verlag Light"/>
                  <a:cs typeface="Verlag Light"/>
                  <a:sym typeface="Verlag Light"/>
                </a:defRPr>
              </a:pPr>
              <a:r>
                <a:rPr lang="fr-FR" sz="1200" b="0" i="0" strike="noStrike" cap="none" spc="0" baseline="0">
                  <a:solidFill>
                    <a:srgbClr val="000000"/>
                  </a:solidFill>
                  <a:effectLst/>
                  <a:latin typeface="Verlag Light"/>
                  <a:ea typeface="Verlag Light"/>
                  <a:cs typeface="Verlag Light"/>
                </a:rPr>
                <a:t>Commencez par votre LumiSpa et Activating Cleanser</a:t>
              </a:r>
            </a:p>
            <a:p>
              <a:pPr algn="ctr">
                <a:defRPr sz="1200">
                  <a:latin typeface="Verlag Light"/>
                  <a:ea typeface="Verlag Light"/>
                  <a:cs typeface="Verlag Light"/>
                  <a:sym typeface="Verlag Light"/>
                </a:defRPr>
              </a:pPr>
              <a:endParaRPr>
                <a:solidFill>
                  <a:srgbClr val="FFFFFF"/>
                </a:solidFill>
              </a:endParaRPr>
            </a:p>
          </p:txBody>
        </p:sp>
      </p:grpSp>
      <p:sp>
        <p:nvSpPr>
          <p:cNvPr id="503" name="TextBox 8"/>
          <p:cNvSpPr txBox="1"/>
          <p:nvPr>
            <p:custDataLst>
              <p:tags r:id="rId3"/>
            </p:custDataLst>
          </p:nvPr>
        </p:nvSpPr>
        <p:spPr>
          <a:xfrm>
            <a:off x="484906" y="355600"/>
            <a:ext cx="10694522" cy="57969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a:solidFill>
                  <a:srgbClr val="FFFFFF"/>
                </a:solidFill>
                <a:latin typeface="Verlag Light"/>
                <a:ea typeface="Verlag Light"/>
                <a:cs typeface="Verlag Light"/>
                <a:sym typeface="Verlag Light"/>
              </a:defRPr>
            </a:lvl1pPr>
          </a:lstStyle>
          <a:p>
            <a:r>
              <a:rPr lang="fr-FR" sz="3200" b="0" i="0" strike="noStrike" cap="none" spc="0" baseline="0">
                <a:solidFill>
                  <a:srgbClr val="FFFFFF"/>
                </a:solidFill>
                <a:effectLst/>
                <a:latin typeface="Verlag Light"/>
                <a:ea typeface="Verlag Light"/>
                <a:cs typeface="Verlag Light"/>
              </a:rPr>
              <a:t>Le nettoyage n’est que le début…</a:t>
            </a:r>
          </a:p>
        </p:txBody>
      </p:sp>
      <p:grpSp>
        <p:nvGrpSpPr>
          <p:cNvPr id="506" name="Decagon 9"/>
          <p:cNvGrpSpPr/>
          <p:nvPr>
            <p:custDataLst>
              <p:tags r:id="rId4"/>
            </p:custDataLst>
          </p:nvPr>
        </p:nvGrpSpPr>
        <p:grpSpPr>
          <a:xfrm>
            <a:off x="2725776" y="1558215"/>
            <a:ext cx="2241539" cy="2024742"/>
            <a:chOff x="-1" y="1"/>
            <a:chExt cx="2241538" cy="2024741"/>
          </a:xfrm>
        </p:grpSpPr>
        <p:sp>
          <p:nvSpPr>
            <p:cNvPr id="504" name="Shape"/>
            <p:cNvSpPr/>
            <p:nvPr>
              <p:custDataLst>
                <p:tags r:id="rId30"/>
              </p:custDataLst>
            </p:nvPr>
          </p:nvSpPr>
          <p:spPr>
            <a:xfrm>
              <a:off x="-1" y="1"/>
              <a:ext cx="2241538" cy="202474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DAE3F3"/>
            </a:solidFill>
            <a:ln w="12700" cap="flat">
              <a:solidFill>
                <a:srgbClr val="AFD3CE"/>
              </a:solidFill>
              <a:prstDash val="solid"/>
              <a:miter lim="800000"/>
            </a:ln>
            <a:effectLst/>
          </p:spPr>
          <p:txBody>
            <a:bodyPr wrap="square" lIns="45719" tIns="45719" rIns="45719" bIns="45719" numCol="1" anchor="ctr">
              <a:noAutofit/>
            </a:bodyPr>
            <a:lstStyle/>
            <a:p>
              <a:pPr algn="ctr"/>
              <a:endParaRPr/>
            </a:p>
          </p:txBody>
        </p:sp>
        <p:sp>
          <p:nvSpPr>
            <p:cNvPr id="505" name="2…"/>
            <p:cNvSpPr txBox="1"/>
            <p:nvPr>
              <p:custDataLst>
                <p:tags r:id="rId31"/>
              </p:custDataLst>
            </p:nvPr>
          </p:nvSpPr>
          <p:spPr>
            <a:xfrm>
              <a:off x="213140" y="280120"/>
              <a:ext cx="1815255" cy="1464501"/>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5400">
                  <a:latin typeface="Verlag Black"/>
                  <a:ea typeface="Verlag Black"/>
                  <a:cs typeface="Verlag Black"/>
                  <a:sym typeface="Verlag Black"/>
                </a:defRPr>
              </a:pPr>
              <a:r>
                <a:rPr lang="fr-FR" sz="5400" b="0" i="0" strike="noStrike" cap="none" spc="0" baseline="0">
                  <a:solidFill>
                    <a:srgbClr val="000000"/>
                  </a:solidFill>
                  <a:effectLst/>
                  <a:latin typeface="Verlag Black"/>
                  <a:ea typeface="Verlag Black"/>
                  <a:cs typeface="Verlag Black"/>
                </a:rPr>
                <a:t>2</a:t>
              </a:r>
            </a:p>
            <a:p>
              <a:pPr algn="ctr">
                <a:defRPr sz="1200">
                  <a:latin typeface="Verlag Light"/>
                  <a:ea typeface="Verlag Light"/>
                  <a:cs typeface="Verlag Light"/>
                  <a:sym typeface="Verlag Light"/>
                </a:defRPr>
              </a:pPr>
              <a:r>
                <a:rPr lang="fr-FR" sz="1200" b="0" i="0" strike="noStrike" cap="none" spc="0" baseline="0">
                  <a:solidFill>
                    <a:srgbClr val="000000"/>
                  </a:solidFill>
                  <a:effectLst/>
                  <a:latin typeface="Verlag Light"/>
                  <a:ea typeface="Verlag Light"/>
                  <a:cs typeface="Verlag Light"/>
                </a:rPr>
                <a:t>Utilisez un tonique</a:t>
              </a:r>
            </a:p>
            <a:p>
              <a:pPr algn="ctr">
                <a:defRPr sz="1200"/>
              </a:pPr>
              <a:endParaRPr>
                <a:solidFill>
                  <a:srgbClr val="FFFFFF"/>
                </a:solidFill>
              </a:endParaRPr>
            </a:p>
            <a:p>
              <a:pPr algn="ctr">
                <a:defRPr sz="1200"/>
              </a:pPr>
              <a:endParaRPr>
                <a:solidFill>
                  <a:srgbClr val="FFFFFF"/>
                </a:solidFill>
              </a:endParaRPr>
            </a:p>
          </p:txBody>
        </p:sp>
      </p:grpSp>
      <p:grpSp>
        <p:nvGrpSpPr>
          <p:cNvPr id="509" name="Decagon 10"/>
          <p:cNvGrpSpPr/>
          <p:nvPr>
            <p:custDataLst>
              <p:tags r:id="rId5"/>
            </p:custDataLst>
          </p:nvPr>
        </p:nvGrpSpPr>
        <p:grpSpPr>
          <a:xfrm>
            <a:off x="5075924" y="1581257"/>
            <a:ext cx="2241539" cy="2024742"/>
            <a:chOff x="-1" y="1"/>
            <a:chExt cx="2241538" cy="2024741"/>
          </a:xfrm>
        </p:grpSpPr>
        <p:sp>
          <p:nvSpPr>
            <p:cNvPr id="507" name="Shape"/>
            <p:cNvSpPr/>
            <p:nvPr>
              <p:custDataLst>
                <p:tags r:id="rId28"/>
              </p:custDataLst>
            </p:nvPr>
          </p:nvSpPr>
          <p:spPr>
            <a:xfrm>
              <a:off x="-1" y="1"/>
              <a:ext cx="2241538" cy="202474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DAE3F3"/>
            </a:solidFill>
            <a:ln w="12700" cap="flat">
              <a:solidFill>
                <a:srgbClr val="AFD3CE"/>
              </a:solidFill>
              <a:prstDash val="solid"/>
              <a:miter lim="800000"/>
            </a:ln>
            <a:effectLst/>
          </p:spPr>
          <p:txBody>
            <a:bodyPr wrap="square" lIns="45719" tIns="45719" rIns="45719" bIns="45719" numCol="1" anchor="ctr">
              <a:noAutofit/>
            </a:bodyPr>
            <a:lstStyle/>
            <a:p>
              <a:pPr algn="ctr"/>
              <a:endParaRPr/>
            </a:p>
          </p:txBody>
        </p:sp>
        <p:sp>
          <p:nvSpPr>
            <p:cNvPr id="508" name="3…"/>
            <p:cNvSpPr txBox="1"/>
            <p:nvPr>
              <p:custDataLst>
                <p:tags r:id="rId29"/>
              </p:custDataLst>
            </p:nvPr>
          </p:nvSpPr>
          <p:spPr>
            <a:xfrm>
              <a:off x="213140" y="232496"/>
              <a:ext cx="1815255" cy="1464501"/>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5400">
                  <a:latin typeface="Verlag Black"/>
                  <a:ea typeface="Verlag Black"/>
                  <a:cs typeface="Verlag Black"/>
                  <a:sym typeface="Verlag Black"/>
                </a:defRPr>
              </a:pPr>
              <a:r>
                <a:rPr lang="fr-FR" sz="5400" b="0" i="0" strike="noStrike" cap="none" spc="0" baseline="0" dirty="0">
                  <a:solidFill>
                    <a:srgbClr val="000000"/>
                  </a:solidFill>
                  <a:effectLst/>
                  <a:latin typeface="Verlag Black"/>
                  <a:ea typeface="Verlag Black"/>
                  <a:cs typeface="Verlag Black"/>
                </a:rPr>
                <a:t>3</a:t>
              </a:r>
            </a:p>
            <a:p>
              <a:pPr algn="ctr">
                <a:defRPr sz="1200">
                  <a:latin typeface="Verlag Light"/>
                  <a:ea typeface="Verlag Light"/>
                  <a:cs typeface="Verlag Light"/>
                  <a:sym typeface="Verlag Light"/>
                </a:defRPr>
              </a:pPr>
              <a:r>
                <a:rPr lang="fr-FR" sz="1200" b="0" i="0" strike="noStrike" cap="none" spc="0" baseline="0" dirty="0">
                  <a:solidFill>
                    <a:srgbClr val="000000"/>
                  </a:solidFill>
                  <a:effectLst/>
                  <a:latin typeface="Verlag Light"/>
                  <a:ea typeface="Verlag Light"/>
                  <a:cs typeface="Verlag Light"/>
                </a:rPr>
                <a:t>Ciblez le contour des yeux avec </a:t>
              </a:r>
              <a:r>
                <a:rPr lang="fr-FR" sz="1200" b="0" i="0" strike="noStrike" cap="none" spc="0" baseline="0" dirty="0" err="1">
                  <a:solidFill>
                    <a:srgbClr val="000000"/>
                  </a:solidFill>
                  <a:effectLst/>
                  <a:latin typeface="Verlag Light"/>
                  <a:ea typeface="Verlag Light"/>
                  <a:cs typeface="Verlag Light"/>
                </a:rPr>
                <a:t>LumiSpa</a:t>
              </a:r>
              <a:r>
                <a:rPr lang="fr-FR" sz="1200" b="0" i="0" strike="noStrike" cap="none" spc="0" baseline="0" dirty="0">
                  <a:solidFill>
                    <a:srgbClr val="000000"/>
                  </a:solidFill>
                  <a:effectLst/>
                  <a:latin typeface="Verlag Light"/>
                  <a:ea typeface="Verlag Light"/>
                  <a:cs typeface="Verlag Light"/>
                </a:rPr>
                <a:t> Accent et </a:t>
              </a:r>
              <a:r>
                <a:rPr lang="fr-FR" sz="1200" b="0" i="0" strike="noStrike" cap="none" spc="0" baseline="0" dirty="0" err="1">
                  <a:solidFill>
                    <a:srgbClr val="000000"/>
                  </a:solidFill>
                  <a:effectLst/>
                  <a:latin typeface="Verlag Light"/>
                  <a:ea typeface="Verlag Light"/>
                  <a:cs typeface="Verlag Light"/>
                </a:rPr>
                <a:t>IdealEyes</a:t>
              </a:r>
              <a:endParaRPr lang="fr-FR" sz="1200" b="0" i="0" strike="noStrike" cap="none" spc="0" baseline="0" dirty="0">
                <a:solidFill>
                  <a:srgbClr val="000000"/>
                </a:solidFill>
                <a:effectLst/>
                <a:latin typeface="Verlag Light"/>
                <a:ea typeface="Verlag Light"/>
                <a:cs typeface="Verlag Light"/>
              </a:endParaRPr>
            </a:p>
          </p:txBody>
        </p:sp>
      </p:grpSp>
      <p:grpSp>
        <p:nvGrpSpPr>
          <p:cNvPr id="512" name="Decagon 11"/>
          <p:cNvGrpSpPr/>
          <p:nvPr>
            <p:custDataLst>
              <p:tags r:id="rId6"/>
            </p:custDataLst>
          </p:nvPr>
        </p:nvGrpSpPr>
        <p:grpSpPr>
          <a:xfrm>
            <a:off x="7426072" y="1604299"/>
            <a:ext cx="2241539" cy="2024742"/>
            <a:chOff x="-1" y="1"/>
            <a:chExt cx="2241538" cy="2024741"/>
          </a:xfrm>
        </p:grpSpPr>
        <p:sp>
          <p:nvSpPr>
            <p:cNvPr id="510" name="Shape"/>
            <p:cNvSpPr/>
            <p:nvPr>
              <p:custDataLst>
                <p:tags r:id="rId26"/>
              </p:custDataLst>
            </p:nvPr>
          </p:nvSpPr>
          <p:spPr>
            <a:xfrm>
              <a:off x="-1" y="1"/>
              <a:ext cx="2241538" cy="202474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DAE3F3"/>
            </a:solidFill>
            <a:ln w="12700" cap="flat">
              <a:solidFill>
                <a:srgbClr val="AFD3CE"/>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511" name="4…"/>
            <p:cNvSpPr txBox="1"/>
            <p:nvPr>
              <p:custDataLst>
                <p:tags r:id="rId27"/>
              </p:custDataLst>
            </p:nvPr>
          </p:nvSpPr>
          <p:spPr>
            <a:xfrm>
              <a:off x="213142" y="181376"/>
              <a:ext cx="1815256" cy="1661990"/>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5400">
                  <a:latin typeface="Verlag Black"/>
                  <a:ea typeface="Verlag Black"/>
                  <a:cs typeface="Verlag Black"/>
                  <a:sym typeface="Verlag Black"/>
                </a:defRPr>
              </a:pPr>
              <a:r>
                <a:rPr lang="fr-FR" sz="5400" b="0" i="0" strike="noStrike" cap="none" spc="0" baseline="0" dirty="0">
                  <a:solidFill>
                    <a:srgbClr val="000000"/>
                  </a:solidFill>
                  <a:effectLst/>
                  <a:latin typeface="Verlag Black"/>
                  <a:ea typeface="Verlag Black"/>
                  <a:cs typeface="Verlag Black"/>
                </a:rPr>
                <a:t>4</a:t>
              </a:r>
            </a:p>
            <a:p>
              <a:pPr algn="ctr">
                <a:defRPr sz="1200">
                  <a:latin typeface="Verlag Light"/>
                  <a:ea typeface="Verlag Light"/>
                  <a:cs typeface="Verlag Light"/>
                  <a:sym typeface="Verlag Light"/>
                </a:defRPr>
              </a:pPr>
              <a:r>
                <a:rPr lang="fr-FR" sz="1200" b="0" i="0" strike="noStrike" cap="none" spc="0" baseline="0" dirty="0">
                  <a:solidFill>
                    <a:srgbClr val="000000"/>
                  </a:solidFill>
                  <a:effectLst/>
                  <a:latin typeface="Verlag Light"/>
                  <a:ea typeface="Verlag Light"/>
                  <a:cs typeface="Verlag Light"/>
                </a:rPr>
                <a:t>Appliquez un sérum </a:t>
              </a:r>
              <a:br>
                <a:rPr lang="fr-FR" sz="1200" b="0" i="0" strike="noStrike" cap="none" spc="0" baseline="0" dirty="0">
                  <a:solidFill>
                    <a:srgbClr val="000000"/>
                  </a:solidFill>
                  <a:effectLst/>
                  <a:latin typeface="Verlag Light"/>
                  <a:ea typeface="Verlag Light"/>
                  <a:cs typeface="Verlag Light"/>
                </a:rPr>
              </a:br>
              <a:r>
                <a:rPr lang="fr-FR" sz="1200" b="0" i="0" strike="noStrike" cap="none" spc="0" baseline="0" dirty="0">
                  <a:solidFill>
                    <a:srgbClr val="000000"/>
                  </a:solidFill>
                  <a:effectLst/>
                  <a:latin typeface="Verlag Light"/>
                  <a:ea typeface="Verlag Light"/>
                  <a:cs typeface="Verlag Light"/>
                </a:rPr>
                <a:t>pour la peau</a:t>
              </a:r>
            </a:p>
            <a:p>
              <a:pPr algn="ctr">
                <a:defRPr sz="1200"/>
              </a:pPr>
              <a:endParaRPr dirty="0">
                <a:solidFill>
                  <a:srgbClr val="FFFFFF"/>
                </a:solidFill>
              </a:endParaRPr>
            </a:p>
            <a:p>
              <a:pPr algn="ctr">
                <a:defRPr sz="1200"/>
              </a:pPr>
              <a:r>
                <a:rPr dirty="0"/>
                <a:t> </a:t>
              </a:r>
            </a:p>
          </p:txBody>
        </p:sp>
      </p:grpSp>
      <p:grpSp>
        <p:nvGrpSpPr>
          <p:cNvPr id="515" name="Decagon 12"/>
          <p:cNvGrpSpPr/>
          <p:nvPr>
            <p:custDataLst>
              <p:tags r:id="rId7"/>
            </p:custDataLst>
          </p:nvPr>
        </p:nvGrpSpPr>
        <p:grpSpPr>
          <a:xfrm>
            <a:off x="1544883" y="3475087"/>
            <a:ext cx="2241539" cy="2024742"/>
            <a:chOff x="-1" y="1"/>
            <a:chExt cx="2241538" cy="2024741"/>
          </a:xfrm>
        </p:grpSpPr>
        <p:sp>
          <p:nvSpPr>
            <p:cNvPr id="513" name="Shape"/>
            <p:cNvSpPr/>
            <p:nvPr>
              <p:custDataLst>
                <p:tags r:id="rId24"/>
              </p:custDataLst>
            </p:nvPr>
          </p:nvSpPr>
          <p:spPr>
            <a:xfrm>
              <a:off x="-1" y="1"/>
              <a:ext cx="2241538" cy="202474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DAE3F3"/>
            </a:solidFill>
            <a:ln w="12700" cap="flat">
              <a:solidFill>
                <a:srgbClr val="AFD3CE"/>
              </a:solidFill>
              <a:prstDash val="solid"/>
              <a:miter lim="800000"/>
            </a:ln>
            <a:effectLst/>
          </p:spPr>
          <p:txBody>
            <a:bodyPr wrap="square" lIns="45719" tIns="45719" rIns="45719" bIns="45719" numCol="1" anchor="ctr">
              <a:noAutofit/>
            </a:bodyPr>
            <a:lstStyle/>
            <a:p>
              <a:pPr algn="ctr">
                <a:defRPr sz="1200">
                  <a:latin typeface="Verlag Light"/>
                  <a:ea typeface="Verlag Light"/>
                  <a:cs typeface="Verlag Light"/>
                  <a:sym typeface="Verlag Light"/>
                </a:defRPr>
              </a:pPr>
              <a:endParaRPr/>
            </a:p>
          </p:txBody>
        </p:sp>
        <p:sp>
          <p:nvSpPr>
            <p:cNvPr id="514" name="5…"/>
            <p:cNvSpPr txBox="1"/>
            <p:nvPr>
              <p:custDataLst>
                <p:tags r:id="rId25"/>
              </p:custDataLst>
            </p:nvPr>
          </p:nvSpPr>
          <p:spPr>
            <a:xfrm>
              <a:off x="213141" y="97058"/>
              <a:ext cx="1815255" cy="1830627"/>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5400">
                  <a:latin typeface="Verlag Black"/>
                  <a:ea typeface="Verlag Black"/>
                  <a:cs typeface="Verlag Black"/>
                  <a:sym typeface="Verlag Black"/>
                </a:defRPr>
              </a:pPr>
              <a:r>
                <a:rPr lang="fr-FR" sz="5400" b="0" i="0" strike="noStrike" cap="none" spc="0" baseline="0">
                  <a:solidFill>
                    <a:srgbClr val="000000"/>
                  </a:solidFill>
                  <a:effectLst/>
                  <a:latin typeface="Verlag Black"/>
                  <a:ea typeface="Verlag Black"/>
                  <a:cs typeface="Verlag Black"/>
                </a:rPr>
                <a:t>5</a:t>
              </a:r>
            </a:p>
            <a:p>
              <a:pPr algn="ctr">
                <a:defRPr sz="1200">
                  <a:latin typeface="Verlag Light"/>
                  <a:ea typeface="Verlag Light"/>
                  <a:cs typeface="Verlag Light"/>
                  <a:sym typeface="Verlag Light"/>
                </a:defRPr>
              </a:pPr>
              <a:r>
                <a:rPr lang="fr-FR" sz="1200" b="0" i="0" strike="noStrike" cap="none" spc="0" baseline="0">
                  <a:solidFill>
                    <a:srgbClr val="000000"/>
                  </a:solidFill>
                  <a:effectLst/>
                  <a:latin typeface="Verlag Light"/>
                  <a:ea typeface="Verlag Light"/>
                  <a:cs typeface="Verlag Light"/>
                </a:rPr>
                <a:t>Hydratez votre peau avec des crèmes hydratantes, matin et soir </a:t>
              </a:r>
            </a:p>
            <a:p>
              <a:pPr algn="ctr">
                <a:defRPr sz="1200">
                  <a:latin typeface="Verlag Light"/>
                  <a:ea typeface="Verlag Light"/>
                  <a:cs typeface="Verlag Light"/>
                  <a:sym typeface="Verlag Light"/>
                </a:defRPr>
              </a:pPr>
              <a:endParaRPr>
                <a:solidFill>
                  <a:srgbClr val="FFFFFF"/>
                </a:solidFill>
              </a:endParaRPr>
            </a:p>
            <a:p>
              <a:pPr algn="ctr">
                <a:defRPr sz="1200">
                  <a:latin typeface="Verlag Light"/>
                  <a:ea typeface="Verlag Light"/>
                  <a:cs typeface="Verlag Light"/>
                  <a:sym typeface="Verlag Light"/>
                </a:defRPr>
              </a:pPr>
              <a:endParaRPr>
                <a:solidFill>
                  <a:srgbClr val="FFFFFF"/>
                </a:solidFill>
              </a:endParaRPr>
            </a:p>
          </p:txBody>
        </p:sp>
      </p:grpSp>
      <p:grpSp>
        <p:nvGrpSpPr>
          <p:cNvPr id="518" name="Decagon 13"/>
          <p:cNvGrpSpPr/>
          <p:nvPr>
            <p:custDataLst>
              <p:tags r:id="rId8"/>
            </p:custDataLst>
          </p:nvPr>
        </p:nvGrpSpPr>
        <p:grpSpPr>
          <a:xfrm>
            <a:off x="3932970" y="3472136"/>
            <a:ext cx="2241539" cy="2024742"/>
            <a:chOff x="-1" y="1"/>
            <a:chExt cx="2241538" cy="2024741"/>
          </a:xfrm>
        </p:grpSpPr>
        <p:sp>
          <p:nvSpPr>
            <p:cNvPr id="516" name="Shape"/>
            <p:cNvSpPr/>
            <p:nvPr>
              <p:custDataLst>
                <p:tags r:id="rId22"/>
              </p:custDataLst>
            </p:nvPr>
          </p:nvSpPr>
          <p:spPr>
            <a:xfrm>
              <a:off x="-1" y="1"/>
              <a:ext cx="2241538" cy="202474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DAE3F3"/>
            </a:solidFill>
            <a:ln w="12700" cap="flat">
              <a:solidFill>
                <a:srgbClr val="AFD3CE"/>
              </a:solidFill>
              <a:prstDash val="solid"/>
              <a:miter lim="800000"/>
            </a:ln>
            <a:effectLst/>
          </p:spPr>
          <p:txBody>
            <a:bodyPr wrap="square" lIns="45719" tIns="45719" rIns="45719" bIns="45719" numCol="1" anchor="ctr">
              <a:noAutofit/>
            </a:bodyPr>
            <a:lstStyle/>
            <a:p>
              <a:pPr algn="ctr">
                <a:defRPr sz="1200"/>
              </a:pPr>
              <a:endParaRPr/>
            </a:p>
          </p:txBody>
        </p:sp>
        <p:sp>
          <p:nvSpPr>
            <p:cNvPr id="517" name="6…"/>
            <p:cNvSpPr txBox="1"/>
            <p:nvPr>
              <p:custDataLst>
                <p:tags r:id="rId23"/>
              </p:custDataLst>
            </p:nvPr>
          </p:nvSpPr>
          <p:spPr>
            <a:xfrm>
              <a:off x="213140" y="97058"/>
              <a:ext cx="1815255" cy="1830627"/>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5400">
                  <a:latin typeface="Verlag Black"/>
                  <a:ea typeface="Verlag Black"/>
                  <a:cs typeface="Verlag Black"/>
                  <a:sym typeface="Verlag Black"/>
                </a:defRPr>
              </a:pPr>
              <a:r>
                <a:rPr lang="fr-FR" sz="5400" b="0" i="0" strike="noStrike" cap="none" spc="0" baseline="0">
                  <a:solidFill>
                    <a:srgbClr val="000000"/>
                  </a:solidFill>
                  <a:effectLst/>
                  <a:latin typeface="Verlag Black"/>
                  <a:ea typeface="Verlag Black"/>
                  <a:cs typeface="Verlag Black"/>
                </a:rPr>
                <a:t>6</a:t>
              </a:r>
            </a:p>
            <a:p>
              <a:pPr algn="ctr">
                <a:defRPr sz="1200">
                  <a:latin typeface="Verlag Light"/>
                  <a:ea typeface="Verlag Light"/>
                  <a:cs typeface="Verlag Light"/>
                  <a:sym typeface="Verlag Light"/>
                </a:defRPr>
              </a:pPr>
              <a:r>
                <a:rPr lang="fr-FR" sz="1200" b="0" i="0" strike="noStrike" cap="none" spc="0" baseline="0">
                  <a:solidFill>
                    <a:srgbClr val="000000"/>
                  </a:solidFill>
                  <a:effectLst/>
                  <a:latin typeface="Verlag Light"/>
                  <a:ea typeface="Verlag Light"/>
                  <a:cs typeface="Verlag Light"/>
                </a:rPr>
                <a:t>Hydratez la zone du cou et du décolleté</a:t>
              </a:r>
            </a:p>
            <a:p>
              <a:pPr algn="ctr">
                <a:defRPr sz="1200">
                  <a:latin typeface="Verlag Light"/>
                  <a:ea typeface="Verlag Light"/>
                  <a:cs typeface="Verlag Light"/>
                  <a:sym typeface="Verlag Light"/>
                </a:defRPr>
              </a:pPr>
              <a:endParaRPr>
                <a:solidFill>
                  <a:srgbClr val="FFFFFF"/>
                </a:solidFill>
              </a:endParaRPr>
            </a:p>
            <a:p>
              <a:pPr algn="ctr">
                <a:defRPr sz="1200">
                  <a:latin typeface="Verlag Light"/>
                  <a:ea typeface="Verlag Light"/>
                  <a:cs typeface="Verlag Light"/>
                  <a:sym typeface="Verlag Light"/>
                </a:defRPr>
              </a:pPr>
              <a:endParaRPr>
                <a:solidFill>
                  <a:srgbClr val="FFFFFF"/>
                </a:solidFill>
              </a:endParaRPr>
            </a:p>
            <a:p>
              <a:pPr algn="ctr">
                <a:defRPr sz="1200">
                  <a:latin typeface="Verlag Light"/>
                  <a:ea typeface="Verlag Light"/>
                  <a:cs typeface="Verlag Light"/>
                  <a:sym typeface="Verlag Light"/>
                </a:defRPr>
              </a:pPr>
              <a:endParaRPr>
                <a:solidFill>
                  <a:srgbClr val="FFFFFF"/>
                </a:solidFill>
              </a:endParaRPr>
            </a:p>
          </p:txBody>
        </p:sp>
      </p:grpSp>
      <p:grpSp>
        <p:nvGrpSpPr>
          <p:cNvPr id="521" name="Decagon 14"/>
          <p:cNvGrpSpPr/>
          <p:nvPr>
            <p:custDataLst>
              <p:tags r:id="rId9"/>
            </p:custDataLst>
          </p:nvPr>
        </p:nvGrpSpPr>
        <p:grpSpPr>
          <a:xfrm>
            <a:off x="6305304" y="3461658"/>
            <a:ext cx="2241539" cy="2024742"/>
            <a:chOff x="-1" y="1"/>
            <a:chExt cx="2241538" cy="2024741"/>
          </a:xfrm>
        </p:grpSpPr>
        <p:sp>
          <p:nvSpPr>
            <p:cNvPr id="519" name="Shape"/>
            <p:cNvSpPr/>
            <p:nvPr>
              <p:custDataLst>
                <p:tags r:id="rId20"/>
              </p:custDataLst>
            </p:nvPr>
          </p:nvSpPr>
          <p:spPr>
            <a:xfrm>
              <a:off x="-1" y="1"/>
              <a:ext cx="2241538" cy="202474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DAE3F3"/>
            </a:solidFill>
            <a:ln w="12700" cap="flat">
              <a:solidFill>
                <a:srgbClr val="AFD3CE"/>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520" name="7…"/>
            <p:cNvSpPr txBox="1"/>
            <p:nvPr>
              <p:custDataLst>
                <p:tags r:id="rId21"/>
              </p:custDataLst>
            </p:nvPr>
          </p:nvSpPr>
          <p:spPr>
            <a:xfrm>
              <a:off x="213139" y="89044"/>
              <a:ext cx="1815255" cy="1846656"/>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5400">
                  <a:latin typeface="Verlag Black"/>
                  <a:ea typeface="Verlag Black"/>
                  <a:cs typeface="Verlag Black"/>
                  <a:sym typeface="Verlag Black"/>
                </a:defRPr>
              </a:pPr>
              <a:r>
                <a:rPr lang="fr-FR" sz="5400" b="0" i="0" strike="noStrike" cap="none" spc="0" baseline="0" dirty="0">
                  <a:solidFill>
                    <a:srgbClr val="000000"/>
                  </a:solidFill>
                  <a:effectLst/>
                  <a:latin typeface="Verlag Black"/>
                  <a:ea typeface="Verlag Black"/>
                  <a:cs typeface="Verlag Black"/>
                </a:rPr>
                <a:t>7</a:t>
              </a:r>
            </a:p>
            <a:p>
              <a:pPr algn="ctr">
                <a:defRPr sz="1200">
                  <a:latin typeface="Verlag Light"/>
                  <a:ea typeface="Verlag Light"/>
                  <a:cs typeface="Verlag Light"/>
                  <a:sym typeface="Verlag Light"/>
                </a:defRPr>
              </a:pPr>
              <a:r>
                <a:rPr lang="fr-FR" sz="1200" b="0" i="0" strike="noStrike" cap="none" spc="0" baseline="0" dirty="0">
                  <a:solidFill>
                    <a:srgbClr val="000000"/>
                  </a:solidFill>
                  <a:effectLst/>
                  <a:latin typeface="Verlag Light"/>
                  <a:ea typeface="Verlag Light"/>
                  <a:cs typeface="Verlag Light"/>
                </a:rPr>
                <a:t>Appliquez une protection solaire (pendant la journée) si votre soin hydratant n’en contient pas</a:t>
              </a:r>
            </a:p>
            <a:p>
              <a:pPr algn="ctr">
                <a:defRPr sz="1200">
                  <a:latin typeface="Verlag Light"/>
                  <a:ea typeface="Verlag Light"/>
                  <a:cs typeface="Verlag Light"/>
                  <a:sym typeface="Verlag Light"/>
                </a:defRPr>
              </a:pPr>
              <a:endParaRPr dirty="0">
                <a:solidFill>
                  <a:srgbClr val="FFFFFF"/>
                </a:solidFill>
              </a:endParaRPr>
            </a:p>
          </p:txBody>
        </p:sp>
      </p:grpSp>
      <p:grpSp>
        <p:nvGrpSpPr>
          <p:cNvPr id="524" name="Decagon 15"/>
          <p:cNvGrpSpPr/>
          <p:nvPr>
            <p:custDataLst>
              <p:tags r:id="rId10"/>
            </p:custDataLst>
          </p:nvPr>
        </p:nvGrpSpPr>
        <p:grpSpPr>
          <a:xfrm>
            <a:off x="8695527" y="3429001"/>
            <a:ext cx="2241539" cy="2024743"/>
            <a:chOff x="-1" y="1"/>
            <a:chExt cx="2241538" cy="2024741"/>
          </a:xfrm>
        </p:grpSpPr>
        <p:sp>
          <p:nvSpPr>
            <p:cNvPr id="522" name="Shape"/>
            <p:cNvSpPr/>
            <p:nvPr>
              <p:custDataLst>
                <p:tags r:id="rId18"/>
              </p:custDataLst>
            </p:nvPr>
          </p:nvSpPr>
          <p:spPr>
            <a:xfrm>
              <a:off x="-1" y="1"/>
              <a:ext cx="2241538" cy="202474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FFE699"/>
            </a:solidFill>
            <a:ln w="12700" cap="flat">
              <a:solidFill>
                <a:srgbClr val="AFD3CE"/>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523" name="8…"/>
            <p:cNvSpPr txBox="1"/>
            <p:nvPr>
              <p:custDataLst>
                <p:tags r:id="rId19"/>
              </p:custDataLst>
            </p:nvPr>
          </p:nvSpPr>
          <p:spPr>
            <a:xfrm>
              <a:off x="213140" y="-266436"/>
              <a:ext cx="1815255" cy="2379815"/>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5400">
                  <a:latin typeface="Verlag Black"/>
                  <a:ea typeface="Verlag Black"/>
                  <a:cs typeface="Verlag Black"/>
                  <a:sym typeface="Verlag Black"/>
                </a:defRPr>
              </a:pPr>
              <a:r>
                <a:rPr lang="fr-FR" sz="5400" b="0" i="0" strike="noStrike" cap="none" spc="0" baseline="0" dirty="0">
                  <a:solidFill>
                    <a:srgbClr val="000000"/>
                  </a:solidFill>
                  <a:effectLst/>
                  <a:latin typeface="Verlag Black"/>
                  <a:ea typeface="Verlag Black"/>
                  <a:cs typeface="Verlag Black"/>
                </a:rPr>
                <a:t>8</a:t>
              </a:r>
            </a:p>
            <a:p>
              <a:pPr algn="ctr">
                <a:defRPr sz="1200">
                  <a:latin typeface="Verlag Light"/>
                  <a:ea typeface="Verlag Light"/>
                  <a:cs typeface="Verlag Light"/>
                  <a:sym typeface="Verlag Light"/>
                </a:defRPr>
              </a:pPr>
              <a:r>
                <a:rPr lang="fr-FR" sz="1200" b="0" i="0" strike="noStrike" cap="none" spc="0" baseline="0" dirty="0">
                  <a:solidFill>
                    <a:srgbClr val="000000"/>
                  </a:solidFill>
                  <a:effectLst/>
                  <a:latin typeface="Verlag Light"/>
                  <a:ea typeface="Verlag Light"/>
                  <a:cs typeface="Verlag Light"/>
                </a:rPr>
                <a:t>Accordez-vous un peu de temps rien que pour vous 2 ou 3 fois par semaine pour exfolier votre peau, faire un masque ou faire un soin avec </a:t>
              </a:r>
              <a:r>
                <a:rPr lang="fr-FR" sz="1200" b="0" i="0" strike="noStrike" cap="none" spc="0" baseline="0" dirty="0" err="1">
                  <a:solidFill>
                    <a:srgbClr val="000000"/>
                  </a:solidFill>
                  <a:effectLst/>
                  <a:latin typeface="Verlag Light"/>
                  <a:ea typeface="Verlag Light"/>
                  <a:cs typeface="Verlag Light"/>
                </a:rPr>
                <a:t>ageLOC</a:t>
              </a:r>
              <a:r>
                <a:rPr lang="fr-FR" sz="1200" b="0" i="0" strike="noStrike" cap="none" spc="0" baseline="0" dirty="0">
                  <a:solidFill>
                    <a:srgbClr val="000000"/>
                  </a:solidFill>
                  <a:effectLst/>
                  <a:latin typeface="Verlag Light"/>
                  <a:ea typeface="Verlag Light"/>
                  <a:cs typeface="Verlag Light"/>
                </a:rPr>
                <a:t> </a:t>
              </a:r>
              <a:r>
                <a:rPr lang="fr-FR" sz="1200" b="0" i="0" strike="noStrike" cap="none" spc="0" baseline="0" dirty="0" err="1">
                  <a:solidFill>
                    <a:srgbClr val="000000"/>
                  </a:solidFill>
                  <a:effectLst/>
                  <a:latin typeface="Verlag Light"/>
                  <a:ea typeface="Verlag Light"/>
                  <a:cs typeface="Verlag Light"/>
                </a:rPr>
                <a:t>Galvanic</a:t>
              </a:r>
              <a:r>
                <a:rPr lang="fr-FR" sz="1200" b="0" i="0" strike="noStrike" cap="none" spc="0" baseline="0" dirty="0">
                  <a:solidFill>
                    <a:srgbClr val="000000"/>
                  </a:solidFill>
                  <a:effectLst/>
                  <a:latin typeface="Verlag Light"/>
                  <a:ea typeface="Verlag Light"/>
                  <a:cs typeface="Verlag Light"/>
                </a:rPr>
                <a:t> </a:t>
              </a:r>
            </a:p>
            <a:p>
              <a:pPr algn="ctr">
                <a:defRPr sz="1200">
                  <a:latin typeface="Verlag Light"/>
                  <a:ea typeface="Verlag Light"/>
                  <a:cs typeface="Verlag Light"/>
                  <a:sym typeface="Verlag Light"/>
                </a:defRPr>
              </a:pPr>
              <a:r>
                <a:rPr lang="fr-FR" sz="1200" b="0" i="0" strike="noStrike" cap="none" spc="0" baseline="0" dirty="0">
                  <a:solidFill>
                    <a:srgbClr val="000000"/>
                  </a:solidFill>
                  <a:effectLst/>
                  <a:latin typeface="Verlag Light"/>
                  <a:ea typeface="Verlag Light"/>
                  <a:cs typeface="Verlag Light"/>
                </a:rPr>
                <a:t>Spa System</a:t>
              </a:r>
            </a:p>
          </p:txBody>
        </p:sp>
      </p:grpSp>
      <p:sp>
        <p:nvSpPr>
          <p:cNvPr id="525" name="Decagon 16"/>
          <p:cNvSpPr/>
          <p:nvPr>
            <p:custDataLst>
              <p:tags r:id="rId11"/>
            </p:custDataLst>
          </p:nvPr>
        </p:nvSpPr>
        <p:spPr>
          <a:xfrm>
            <a:off x="306707" y="5701367"/>
            <a:ext cx="433698" cy="35611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DAE3F3"/>
          </a:solidFill>
          <a:ln w="12700">
            <a:solidFill>
              <a:srgbClr val="AFD3CE"/>
            </a:solidFill>
            <a:miter/>
          </a:ln>
        </p:spPr>
        <p:txBody>
          <a:bodyPr lIns="45719" rIns="45719" anchor="ctr"/>
          <a:lstStyle/>
          <a:p>
            <a:pPr algn="ctr">
              <a:defRPr sz="1200"/>
            </a:pPr>
            <a:endParaRPr/>
          </a:p>
        </p:txBody>
      </p:sp>
      <p:sp>
        <p:nvSpPr>
          <p:cNvPr id="526" name="TextBox 18"/>
          <p:cNvSpPr txBox="1"/>
          <p:nvPr>
            <p:custDataLst>
              <p:tags r:id="rId12"/>
            </p:custDataLst>
          </p:nvPr>
        </p:nvSpPr>
        <p:spPr>
          <a:xfrm>
            <a:off x="866652" y="5785446"/>
            <a:ext cx="3721968" cy="274594"/>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latin typeface="Verlag Light"/>
                <a:ea typeface="Verlag Light"/>
                <a:cs typeface="Verlag Light"/>
                <a:sym typeface="Verlag Light"/>
              </a:defRPr>
            </a:lvl1pPr>
          </a:lstStyle>
          <a:p>
            <a:r>
              <a:rPr lang="fr-FR" sz="1200" b="0" i="0" strike="noStrike" cap="none" spc="0" baseline="0">
                <a:solidFill>
                  <a:srgbClr val="000000"/>
                </a:solidFill>
                <a:effectLst/>
                <a:latin typeface="Verlag Light"/>
                <a:ea typeface="Verlag Light"/>
                <a:cs typeface="Verlag Light"/>
              </a:rPr>
              <a:t>Étapes quotidiennes recommandées</a:t>
            </a:r>
          </a:p>
        </p:txBody>
      </p:sp>
      <p:sp>
        <p:nvSpPr>
          <p:cNvPr id="527" name="Decagon 19"/>
          <p:cNvSpPr/>
          <p:nvPr>
            <p:custDataLst>
              <p:tags r:id="rId13"/>
            </p:custDataLst>
          </p:nvPr>
        </p:nvSpPr>
        <p:spPr>
          <a:xfrm>
            <a:off x="306707" y="6152357"/>
            <a:ext cx="433698" cy="35611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FFE699"/>
          </a:solidFill>
          <a:ln w="12700">
            <a:solidFill>
              <a:srgbClr val="AFD3CE"/>
            </a:solidFill>
            <a:miter/>
          </a:ln>
        </p:spPr>
        <p:txBody>
          <a:bodyPr lIns="45719" rIns="45719" anchor="ctr"/>
          <a:lstStyle/>
          <a:p>
            <a:pPr algn="ctr">
              <a:defRPr sz="1200"/>
            </a:pPr>
            <a:endParaRPr/>
          </a:p>
        </p:txBody>
      </p:sp>
      <p:sp>
        <p:nvSpPr>
          <p:cNvPr id="528" name="TextBox 20"/>
          <p:cNvSpPr txBox="1"/>
          <p:nvPr>
            <p:custDataLst>
              <p:tags r:id="rId14"/>
            </p:custDataLst>
          </p:nvPr>
        </p:nvSpPr>
        <p:spPr>
          <a:xfrm>
            <a:off x="866652" y="6211036"/>
            <a:ext cx="3721968" cy="274594"/>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latin typeface="Verlag Light"/>
                <a:ea typeface="Verlag Light"/>
                <a:cs typeface="Verlag Light"/>
                <a:sym typeface="Verlag Light"/>
              </a:defRPr>
            </a:lvl1pPr>
          </a:lstStyle>
          <a:p>
            <a:r>
              <a:rPr lang="fr-FR" sz="1200" b="0" i="0" strike="noStrike" cap="none" spc="0" baseline="0">
                <a:solidFill>
                  <a:srgbClr val="000000"/>
                </a:solidFill>
                <a:effectLst/>
                <a:latin typeface="Verlag Light"/>
                <a:ea typeface="Verlag Light"/>
                <a:cs typeface="Verlag Light"/>
              </a:rPr>
              <a:t>Étapes hebdomadaires recommandées</a:t>
            </a:r>
          </a:p>
        </p:txBody>
      </p:sp>
      <p:grpSp>
        <p:nvGrpSpPr>
          <p:cNvPr id="531" name="Group"/>
          <p:cNvGrpSpPr/>
          <p:nvPr>
            <p:custDataLst>
              <p:tags r:id="rId15"/>
            </p:custDataLst>
          </p:nvPr>
        </p:nvGrpSpPr>
        <p:grpSpPr>
          <a:xfrm>
            <a:off x="5862066" y="6166866"/>
            <a:ext cx="467867" cy="467868"/>
            <a:chOff x="5110622" y="0"/>
            <a:chExt cx="467866" cy="467866"/>
          </a:xfrm>
          <a:noFill/>
        </p:grpSpPr>
        <p:sp>
          <p:nvSpPr>
            <p:cNvPr id="529" name="Square"/>
            <p:cNvSpPr/>
            <p:nvPr>
              <p:custDataLst>
                <p:tags r:id="rId16"/>
              </p:custDataLst>
            </p:nvPr>
          </p:nvSpPr>
          <p:spPr>
            <a:xfrm>
              <a:off x="5110622" y="0"/>
              <a:ext cx="467867" cy="467867"/>
            </a:xfrm>
            <a:prstGeom prst="rect">
              <a:avLst/>
            </a:prstGeom>
            <a:grp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530" name="31"/>
            <p:cNvSpPr txBox="1"/>
            <p:nvPr>
              <p:custDataLst>
                <p:tags r:id="rId17"/>
              </p:custDataLst>
            </p:nvPr>
          </p:nvSpPr>
          <p:spPr>
            <a:xfrm>
              <a:off x="5172604" y="54862"/>
              <a:ext cx="345847" cy="366124"/>
            </a:xfrm>
            <a:prstGeom prst="rect">
              <a:avLst/>
            </a:prstGeom>
            <a:grp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defRPr>
                  <a:solidFill>
                    <a:srgbClr val="FFFFFF"/>
                  </a:solidFill>
                </a:defRPr>
              </a:lvl1pPr>
            </a:lstStyle>
            <a:p>
              <a:r>
                <a:rPr lang="fr-FR" sz="1800" b="0" i="0" strike="noStrike" cap="none" spc="0" baseline="0">
                  <a:solidFill>
                    <a:srgbClr val="FFFFFF"/>
                  </a:solidFill>
                  <a:effectLst/>
                  <a:latin typeface="Calibri"/>
                  <a:ea typeface="Calibri"/>
                  <a:cs typeface="Calibri"/>
                </a:rPr>
                <a:t>31</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03"/>
                                        </p:tgtEl>
                                        <p:attrNameLst>
                                          <p:attrName>style.visibility</p:attrName>
                                        </p:attrNameLst>
                                      </p:cBhvr>
                                      <p:to>
                                        <p:strVal val="visible"/>
                                      </p:to>
                                    </p:set>
                                    <p:animEffect transition="in" filter="fade">
                                      <p:cBhvr>
                                        <p:cTn id="7" dur="1000"/>
                                        <p:tgtEl>
                                          <p:spTgt spid="503"/>
                                        </p:tgtEl>
                                      </p:cBhvr>
                                    </p:animEffect>
                                    <p:anim calcmode="lin" valueType="num">
                                      <p:cBhvr>
                                        <p:cTn id="8" dur="1000" fill="hold"/>
                                        <p:tgtEl>
                                          <p:spTgt spid="503"/>
                                        </p:tgtEl>
                                        <p:attrNameLst>
                                          <p:attrName>ppt_x</p:attrName>
                                        </p:attrNameLst>
                                      </p:cBhvr>
                                      <p:tavLst>
                                        <p:tav tm="0">
                                          <p:val>
                                            <p:strVal val="#ppt_x"/>
                                          </p:val>
                                        </p:tav>
                                        <p:tav tm="100000">
                                          <p:val>
                                            <p:strVal val="#ppt_x"/>
                                          </p:val>
                                        </p:tav>
                                      </p:tavLst>
                                    </p:anim>
                                    <p:anim calcmode="lin" valueType="num">
                                      <p:cBhvr>
                                        <p:cTn id="9" dur="1000" fill="hold"/>
                                        <p:tgtEl>
                                          <p:spTgt spid="5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 name="Picture 4" descr="Picture 4"/>
          <p:cNvPicPr>
            <a:picLocks noChangeAspect="1"/>
          </p:cNvPicPr>
          <p:nvPr>
            <p:custDataLst>
              <p:tags r:id="rId1"/>
            </p:custDataLst>
          </p:nvPr>
        </p:nvPicPr>
        <p:blipFill>
          <a:blip r:embed="rId8" cstate="email">
            <a:extLst>
              <a:ext uri="{28A0092B-C50C-407E-A947-70E740481C1C}">
                <a14:useLocalDpi xmlns:a14="http://schemas.microsoft.com/office/drawing/2010/main"/>
              </a:ext>
            </a:extLst>
          </a:blip>
          <a:srcRect/>
          <a:stretch>
            <a:fillRect/>
          </a:stretch>
        </p:blipFill>
        <p:spPr>
          <a:xfrm>
            <a:off x="-1458686" y="0"/>
            <a:ext cx="7550457" cy="6857990"/>
          </a:xfrm>
          <a:prstGeom prst="rect">
            <a:avLst/>
          </a:prstGeom>
          <a:ln w="12700">
            <a:miter lim="400000"/>
          </a:ln>
        </p:spPr>
      </p:pic>
      <p:sp>
        <p:nvSpPr>
          <p:cNvPr id="549" name="TextBox 5"/>
          <p:cNvSpPr txBox="1"/>
          <p:nvPr>
            <p:custDataLst>
              <p:tags r:id="rId2"/>
            </p:custDataLst>
          </p:nvPr>
        </p:nvSpPr>
        <p:spPr>
          <a:xfrm>
            <a:off x="6857999" y="651314"/>
            <a:ext cx="4903471" cy="131195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a:solidFill>
                  <a:srgbClr val="92DCCF"/>
                </a:solidFill>
                <a:latin typeface="Verlag Light"/>
                <a:ea typeface="Verlag Light"/>
                <a:cs typeface="Verlag Light"/>
                <a:sym typeface="Verlag Light"/>
              </a:defRPr>
            </a:lvl1pPr>
          </a:lstStyle>
          <a:p>
            <a:r>
              <a:rPr lang="fr-FR" sz="4000" b="0" i="0" strike="noStrike" cap="none" spc="0" baseline="0">
                <a:solidFill>
                  <a:srgbClr val="92DCCF"/>
                </a:solidFill>
                <a:effectLst/>
                <a:latin typeface="Verlag Light"/>
                <a:ea typeface="Verlag Light"/>
                <a:cs typeface="Verlag Light"/>
              </a:rPr>
              <a:t>Faites passer le mot…</a:t>
            </a:r>
          </a:p>
        </p:txBody>
      </p:sp>
      <p:sp>
        <p:nvSpPr>
          <p:cNvPr id="550" name="TextBox 1"/>
          <p:cNvSpPr txBox="1"/>
          <p:nvPr>
            <p:custDataLst>
              <p:tags r:id="rId3"/>
            </p:custDataLst>
          </p:nvPr>
        </p:nvSpPr>
        <p:spPr>
          <a:xfrm>
            <a:off x="6858000" y="1643697"/>
            <a:ext cx="3642147" cy="4149425"/>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800">
                <a:latin typeface="Verlag Light"/>
                <a:ea typeface="Verlag Light"/>
                <a:cs typeface="Verlag Light"/>
                <a:sym typeface="Verlag Light"/>
              </a:defRPr>
            </a:pPr>
            <a:r>
              <a:rPr lang="fr-FR" sz="2800" b="0" i="0" strike="noStrike" cap="none" spc="0" baseline="0">
                <a:solidFill>
                  <a:srgbClr val="000000"/>
                </a:solidFill>
                <a:effectLst/>
                <a:latin typeface="Verlag Light"/>
                <a:ea typeface="Verlag Light"/>
                <a:cs typeface="Verlag Light"/>
              </a:rPr>
              <a:t>Appareil de nettoyage et nettoyants LumiSpa :</a:t>
            </a:r>
          </a:p>
          <a:p>
            <a:pPr>
              <a:defRPr i="1">
                <a:solidFill>
                  <a:srgbClr val="0D0D0D"/>
                </a:solidFill>
                <a:latin typeface="Verlag Light"/>
                <a:ea typeface="Verlag Light"/>
                <a:cs typeface="Verlag Light"/>
                <a:sym typeface="Verlag Light"/>
              </a:defRPr>
            </a:pPr>
            <a:r>
              <a:rPr lang="fr-FR" sz="1800" b="0" i="1" strike="noStrike" cap="none" spc="0" baseline="0">
                <a:solidFill>
                  <a:srgbClr val="0D0D0D"/>
                </a:solidFill>
                <a:effectLst/>
                <a:latin typeface="Verlag Light"/>
                <a:ea typeface="Verlag Light"/>
                <a:cs typeface="Verlag Light"/>
              </a:rPr>
              <a:t>#MyLumiSpa</a:t>
            </a:r>
          </a:p>
          <a:p>
            <a:pPr>
              <a:defRPr i="1">
                <a:solidFill>
                  <a:srgbClr val="0D0D0D"/>
                </a:solidFill>
                <a:latin typeface="Verlag Light"/>
                <a:ea typeface="Verlag Light"/>
                <a:cs typeface="Verlag Light"/>
                <a:sym typeface="Verlag Light"/>
              </a:defRPr>
            </a:pPr>
            <a:r>
              <a:rPr lang="fr-FR" sz="1800" b="0" i="1" strike="noStrike" cap="none" spc="0" baseline="0">
                <a:solidFill>
                  <a:srgbClr val="0D0D0D"/>
                </a:solidFill>
                <a:effectLst/>
                <a:latin typeface="Verlag Light"/>
                <a:ea typeface="Verlag Light"/>
                <a:cs typeface="Verlag Light"/>
              </a:rPr>
              <a:t>#Facial Cleanser</a:t>
            </a:r>
          </a:p>
          <a:p>
            <a:pPr>
              <a:defRPr i="1">
                <a:solidFill>
                  <a:srgbClr val="0D0D0D"/>
                </a:solidFill>
                <a:latin typeface="Verlag Light"/>
                <a:ea typeface="Verlag Light"/>
                <a:cs typeface="Verlag Light"/>
                <a:sym typeface="Verlag Light"/>
              </a:defRPr>
            </a:pPr>
            <a:r>
              <a:rPr lang="fr-FR" sz="1800" b="0" i="1" strike="noStrike" cap="none" spc="0" baseline="0">
                <a:solidFill>
                  <a:srgbClr val="0D0D0D"/>
                </a:solidFill>
                <a:effectLst/>
                <a:latin typeface="Verlag Light"/>
                <a:ea typeface="Verlag Light"/>
                <a:cs typeface="Verlag Light"/>
              </a:rPr>
              <a:t>#RadiantSkin</a:t>
            </a:r>
          </a:p>
          <a:p>
            <a:pPr>
              <a:defRPr>
                <a:latin typeface="Verlag Light"/>
                <a:ea typeface="Verlag Light"/>
                <a:cs typeface="Verlag Light"/>
                <a:sym typeface="Verlag Light"/>
              </a:defRPr>
            </a:pPr>
            <a:endParaRPr/>
          </a:p>
          <a:p>
            <a:pPr>
              <a:defRPr sz="2800">
                <a:latin typeface="Verlag Light"/>
                <a:ea typeface="Verlag Light"/>
                <a:cs typeface="Verlag Light"/>
                <a:sym typeface="Verlag Light"/>
              </a:defRPr>
            </a:pPr>
            <a:r>
              <a:rPr lang="fr-FR" sz="2800" b="0" i="0" strike="noStrike" cap="none" spc="0" baseline="0">
                <a:solidFill>
                  <a:srgbClr val="000000"/>
                </a:solidFill>
                <a:effectLst/>
                <a:latin typeface="Verlag Light"/>
                <a:ea typeface="Verlag Light"/>
                <a:cs typeface="Verlag Light"/>
              </a:rPr>
              <a:t>Kit LumiSpa Accent </a:t>
            </a:r>
            <a:br>
              <a:rPr sz="2800"/>
            </a:br>
            <a:r>
              <a:rPr lang="fr-FR" sz="2800" b="0" i="0" strike="noStrike" cap="none" spc="0" baseline="0">
                <a:solidFill>
                  <a:srgbClr val="000000"/>
                </a:solidFill>
                <a:effectLst/>
                <a:latin typeface="Verlag Light"/>
                <a:ea typeface="Verlag Light"/>
                <a:cs typeface="Verlag Light"/>
              </a:rPr>
              <a:t>Head et IdealEyes</a:t>
            </a:r>
          </a:p>
          <a:p>
            <a:pPr>
              <a:defRPr i="1">
                <a:solidFill>
                  <a:srgbClr val="0D0D0D"/>
                </a:solidFill>
                <a:latin typeface="Verlag Light"/>
                <a:ea typeface="Verlag Light"/>
                <a:cs typeface="Verlag Light"/>
                <a:sym typeface="Verlag Light"/>
              </a:defRPr>
            </a:pPr>
            <a:r>
              <a:rPr lang="fr-FR" sz="1800" b="0" i="1" strike="noStrike" cap="none" spc="0" baseline="0">
                <a:solidFill>
                  <a:srgbClr val="0D0D0D"/>
                </a:solidFill>
                <a:effectLst/>
                <a:latin typeface="Verlag Light"/>
                <a:ea typeface="Verlag Light"/>
                <a:cs typeface="Verlag Light"/>
              </a:rPr>
              <a:t>#MyAccent</a:t>
            </a:r>
          </a:p>
          <a:p>
            <a:pPr>
              <a:defRPr i="1">
                <a:solidFill>
                  <a:srgbClr val="0D0D0D"/>
                </a:solidFill>
                <a:latin typeface="Verlag Light"/>
                <a:ea typeface="Verlag Light"/>
                <a:cs typeface="Verlag Light"/>
                <a:sym typeface="Verlag Light"/>
              </a:defRPr>
            </a:pPr>
            <a:r>
              <a:rPr lang="fr-FR" sz="1800" b="0" i="1" strike="noStrike" cap="none" spc="0" baseline="0">
                <a:solidFill>
                  <a:srgbClr val="0D0D0D"/>
                </a:solidFill>
                <a:effectLst/>
                <a:latin typeface="Verlag Light"/>
                <a:ea typeface="Verlag Light"/>
                <a:cs typeface="Verlag Light"/>
              </a:rPr>
              <a:t>#MyIdealEyes</a:t>
            </a:r>
          </a:p>
          <a:p>
            <a:pPr>
              <a:defRPr i="1">
                <a:solidFill>
                  <a:srgbClr val="0D0D0D"/>
                </a:solidFill>
                <a:latin typeface="Verlag Light"/>
                <a:ea typeface="Verlag Light"/>
                <a:cs typeface="Verlag Light"/>
                <a:sym typeface="Verlag Light"/>
              </a:defRPr>
            </a:pPr>
            <a:r>
              <a:rPr lang="fr-FR" sz="1800" b="0" i="1" strike="noStrike" cap="none" spc="0" baseline="0">
                <a:solidFill>
                  <a:srgbClr val="0D0D0D"/>
                </a:solidFill>
                <a:effectLst/>
                <a:latin typeface="Verlag Light"/>
                <a:ea typeface="Verlag Light"/>
                <a:cs typeface="Verlag Light"/>
              </a:rPr>
              <a:t>#NoMoreBags</a:t>
            </a:r>
          </a:p>
        </p:txBody>
      </p:sp>
      <p:grpSp>
        <p:nvGrpSpPr>
          <p:cNvPr id="553" name="Group"/>
          <p:cNvGrpSpPr/>
          <p:nvPr>
            <p:custDataLst>
              <p:tags r:id="rId4"/>
            </p:custDataLst>
          </p:nvPr>
        </p:nvGrpSpPr>
        <p:grpSpPr>
          <a:xfrm>
            <a:off x="5862066" y="6166866"/>
            <a:ext cx="467867" cy="467868"/>
            <a:chOff x="5110622" y="0"/>
            <a:chExt cx="467866" cy="467866"/>
          </a:xfrm>
        </p:grpSpPr>
        <p:sp>
          <p:nvSpPr>
            <p:cNvPr id="551" name="Square"/>
            <p:cNvSpPr/>
            <p:nvPr>
              <p:custDataLst>
                <p:tags r:id="rId5"/>
              </p:custDataLst>
            </p:nvPr>
          </p:nvSpPr>
          <p:spPr>
            <a:xfrm>
              <a:off x="5110622" y="0"/>
              <a:ext cx="467867" cy="467867"/>
            </a:xfrm>
            <a:prstGeom prst="rect">
              <a:avLst/>
            </a:prstGeom>
            <a:solidFill>
              <a:srgbClr val="92DCCF"/>
            </a:solid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552" name="34"/>
            <p:cNvSpPr txBox="1"/>
            <p:nvPr>
              <p:custDataLst>
                <p:tags r:id="rId6"/>
              </p:custDataLst>
            </p:nvPr>
          </p:nvSpPr>
          <p:spPr>
            <a:xfrm>
              <a:off x="5172604" y="54862"/>
              <a:ext cx="345847" cy="366124"/>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defRPr>
                  <a:solidFill>
                    <a:srgbClr val="FFFFFF"/>
                  </a:solidFill>
                </a:defRPr>
              </a:lvl1pPr>
            </a:lstStyle>
            <a:p>
              <a:r>
                <a:rPr lang="fr-FR" sz="1800" b="0" i="0" strike="noStrike" cap="none" spc="0" baseline="0">
                  <a:solidFill>
                    <a:srgbClr val="FFFFFF"/>
                  </a:solidFill>
                  <a:effectLst/>
                  <a:latin typeface="Calibri"/>
                  <a:ea typeface="Calibri"/>
                  <a:cs typeface="Calibri"/>
                </a:rPr>
                <a:t>34</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553"/>
                                        </p:tgtEl>
                                        <p:attrNameLst>
                                          <p:attrName>style.visibility</p:attrName>
                                        </p:attrNameLst>
                                      </p:cBhvr>
                                      <p:to>
                                        <p:strVal val="visible"/>
                                      </p:to>
                                    </p:set>
                                    <p:animEffect transition="in" filter="fade">
                                      <p:cBhvr>
                                        <p:cTn id="7" dur="1000"/>
                                        <p:tgtEl>
                                          <p:spTgt spid="553"/>
                                        </p:tgtEl>
                                      </p:cBhvr>
                                    </p:animEffect>
                                    <p:anim calcmode="lin" valueType="num">
                                      <p:cBhvr>
                                        <p:cTn id="8" dur="1000" fill="hold"/>
                                        <p:tgtEl>
                                          <p:spTgt spid="553"/>
                                        </p:tgtEl>
                                        <p:attrNameLst>
                                          <p:attrName>ppt_x</p:attrName>
                                        </p:attrNameLst>
                                      </p:cBhvr>
                                      <p:tavLst>
                                        <p:tav tm="0">
                                          <p:val>
                                            <p:strVal val="#ppt_x"/>
                                          </p:val>
                                        </p:tav>
                                        <p:tav tm="100000">
                                          <p:val>
                                            <p:strVal val="#ppt_x"/>
                                          </p:val>
                                        </p:tav>
                                      </p:tavLst>
                                    </p:anim>
                                    <p:anim calcmode="lin" valueType="num">
                                      <p:cBhvr>
                                        <p:cTn id="9" dur="1000" fill="hold"/>
                                        <p:tgtEl>
                                          <p:spTgt spid="5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49"/>
                                        </p:tgtEl>
                                        <p:attrNameLst>
                                          <p:attrName>style.visibility</p:attrName>
                                        </p:attrNameLst>
                                      </p:cBhvr>
                                      <p:to>
                                        <p:strVal val="visible"/>
                                      </p:to>
                                    </p:set>
                                    <p:animEffect transition="in" filter="fade">
                                      <p:cBhvr>
                                        <p:cTn id="12" dur="1000"/>
                                        <p:tgtEl>
                                          <p:spTgt spid="549"/>
                                        </p:tgtEl>
                                      </p:cBhvr>
                                    </p:animEffect>
                                    <p:anim calcmode="lin" valueType="num">
                                      <p:cBhvr>
                                        <p:cTn id="13" dur="1000" fill="hold"/>
                                        <p:tgtEl>
                                          <p:spTgt spid="549"/>
                                        </p:tgtEl>
                                        <p:attrNameLst>
                                          <p:attrName>ppt_x</p:attrName>
                                        </p:attrNameLst>
                                      </p:cBhvr>
                                      <p:tavLst>
                                        <p:tav tm="0">
                                          <p:val>
                                            <p:strVal val="#ppt_x"/>
                                          </p:val>
                                        </p:tav>
                                        <p:tav tm="100000">
                                          <p:val>
                                            <p:strVal val="#ppt_x"/>
                                          </p:val>
                                        </p:tav>
                                      </p:tavLst>
                                    </p:anim>
                                    <p:anim calcmode="lin" valueType="num">
                                      <p:cBhvr>
                                        <p:cTn id="14" dur="1000" fill="hold"/>
                                        <p:tgtEl>
                                          <p:spTgt spid="5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 name="Picture 3" descr="Picture 3"/>
          <p:cNvPicPr>
            <a:picLocks noChangeAspect="1"/>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812800" y="-457200"/>
            <a:ext cx="13004800" cy="7315200"/>
          </a:xfrm>
          <a:prstGeom prst="rect">
            <a:avLst/>
          </a:prstGeom>
          <a:ln w="12700">
            <a:miter lim="400000"/>
          </a:ln>
        </p:spPr>
      </p:pic>
      <p:sp>
        <p:nvSpPr>
          <p:cNvPr id="572" name="TextBox 1"/>
          <p:cNvSpPr txBox="1"/>
          <p:nvPr>
            <p:custDataLst>
              <p:tags r:id="rId2"/>
            </p:custDataLst>
          </p:nvPr>
        </p:nvSpPr>
        <p:spPr>
          <a:xfrm>
            <a:off x="-812800" y="2993157"/>
            <a:ext cx="13004800" cy="137537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lnSpc>
                <a:spcPct val="70000"/>
              </a:lnSpc>
              <a:defRPr sz="11500">
                <a:solidFill>
                  <a:srgbClr val="FFFFFF"/>
                </a:solidFill>
                <a:latin typeface="Verlag Black"/>
                <a:ea typeface="Verlag Black"/>
                <a:cs typeface="Verlag Black"/>
                <a:sym typeface="Verlag Black"/>
              </a:defRPr>
            </a:pPr>
            <a:r>
              <a:rPr lang="fr-FR" sz="11500" b="0" i="0" strike="noStrike" cap="none" spc="0" baseline="0" dirty="0">
                <a:solidFill>
                  <a:srgbClr val="FFFFFF"/>
                </a:solidFill>
                <a:effectLst/>
                <a:latin typeface="Verlag Black"/>
                <a:ea typeface="Verlag Black"/>
                <a:cs typeface="Verlag Black"/>
              </a:rPr>
              <a:t>MERCI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72"/>
                                        </p:tgtEl>
                                        <p:attrNameLst>
                                          <p:attrName>style.visibility</p:attrName>
                                        </p:attrNameLst>
                                      </p:cBhvr>
                                      <p:to>
                                        <p:strVal val="visible"/>
                                      </p:to>
                                    </p:set>
                                    <p:animEffect transition="in" filter="fade">
                                      <p:cBhvr>
                                        <p:cTn id="7" dur="1000"/>
                                        <p:tgtEl>
                                          <p:spTgt spid="572"/>
                                        </p:tgtEl>
                                      </p:cBhvr>
                                    </p:animEffect>
                                    <p:anim calcmode="lin" valueType="num">
                                      <p:cBhvr>
                                        <p:cTn id="8" dur="1000" fill="hold"/>
                                        <p:tgtEl>
                                          <p:spTgt spid="572"/>
                                        </p:tgtEl>
                                        <p:attrNameLst>
                                          <p:attrName>ppt_x</p:attrName>
                                        </p:attrNameLst>
                                      </p:cBhvr>
                                      <p:tavLst>
                                        <p:tav tm="0">
                                          <p:val>
                                            <p:strVal val="#ppt_x"/>
                                          </p:val>
                                        </p:tav>
                                        <p:tav tm="100000">
                                          <p:val>
                                            <p:strVal val="#ppt_x"/>
                                          </p:val>
                                        </p:tav>
                                      </p:tavLst>
                                    </p:anim>
                                    <p:anim calcmode="lin" valueType="num">
                                      <p:cBhvr>
                                        <p:cTn id="9" dur="1000" fill="hold"/>
                                        <p:tgtEl>
                                          <p:spTgt spid="5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Title 4"/>
          <p:cNvSpPr txBox="1">
            <a:spLocks noGrp="1"/>
          </p:cNvSpPr>
          <p:nvPr>
            <p:ph type="title"/>
            <p:custDataLst>
              <p:tags r:id="rId1"/>
            </p:custDataLst>
          </p:nvPr>
        </p:nvSpPr>
        <p:spPr>
          <a:xfrm>
            <a:off x="368300" y="215900"/>
            <a:ext cx="11235612" cy="543934"/>
          </a:xfrm>
          <a:prstGeom prst="rect">
            <a:avLst/>
          </a:prstGeom>
        </p:spPr>
        <p:txBody>
          <a:bodyPr>
            <a:normAutofit fontScale="90000"/>
          </a:bodyPr>
          <a:lstStyle>
            <a:lvl1pPr algn="ctr">
              <a:lnSpc>
                <a:spcPct val="100000"/>
              </a:lnSpc>
              <a:defRPr sz="3000">
                <a:solidFill>
                  <a:srgbClr val="92DCCF"/>
                </a:solidFill>
                <a:latin typeface="Verlag Light"/>
                <a:ea typeface="Verlag Light"/>
                <a:cs typeface="Verlag Light"/>
                <a:sym typeface="Verlag Light"/>
              </a:defRPr>
            </a:lvl1pPr>
          </a:lstStyle>
          <a:p>
            <a:r>
              <a:rPr lang="fr-FR" sz="3000" b="0" i="0" strike="noStrike" cap="none" spc="0" baseline="0">
                <a:solidFill>
                  <a:srgbClr val="92DCCF"/>
                </a:solidFill>
                <a:effectLst/>
                <a:latin typeface="Verlag Light"/>
                <a:ea typeface="Verlag Light"/>
                <a:cs typeface="Verlag Light"/>
              </a:rPr>
              <a:t>Annexe : pages questionnaires LumiSpa SkinCare par langue</a:t>
            </a:r>
          </a:p>
        </p:txBody>
      </p:sp>
      <p:graphicFrame>
        <p:nvGraphicFramePr>
          <p:cNvPr id="578" name="Table 6"/>
          <p:cNvGraphicFramePr>
            <a:graphicFrameLocks noGrp="1"/>
          </p:cNvGraphicFramePr>
          <p:nvPr>
            <p:custDataLst>
              <p:tags r:id="rId2"/>
            </p:custDataLst>
            <p:extLst>
              <p:ext uri="{D42A27DB-BD31-4B8C-83A1-F6EECF244321}">
                <p14:modId xmlns:p14="http://schemas.microsoft.com/office/powerpoint/2010/main" val="2299582752"/>
              </p:ext>
            </p:extLst>
          </p:nvPr>
        </p:nvGraphicFramePr>
        <p:xfrm>
          <a:off x="776773" y="810208"/>
          <a:ext cx="10638452" cy="5709868"/>
        </p:xfrm>
        <a:graphic>
          <a:graphicData uri="http://schemas.openxmlformats.org/drawingml/2006/table">
            <a:tbl>
              <a:tblPr firstRow="1" bandRow="1">
                <a:tableStyleId>{4C3C2611-4C71-4FC5-86AE-919BDF0F9419}</a:tableStyleId>
              </a:tblPr>
              <a:tblGrid>
                <a:gridCol w="962371">
                  <a:extLst>
                    <a:ext uri="{9D8B030D-6E8A-4147-A177-3AD203B41FA5}">
                      <a16:colId xmlns:a16="http://schemas.microsoft.com/office/drawing/2014/main" val="20000"/>
                    </a:ext>
                  </a:extLst>
                </a:gridCol>
                <a:gridCol w="1315853">
                  <a:extLst>
                    <a:ext uri="{9D8B030D-6E8A-4147-A177-3AD203B41FA5}">
                      <a16:colId xmlns:a16="http://schemas.microsoft.com/office/drawing/2014/main" val="20001"/>
                    </a:ext>
                  </a:extLst>
                </a:gridCol>
                <a:gridCol w="2771192">
                  <a:extLst>
                    <a:ext uri="{9D8B030D-6E8A-4147-A177-3AD203B41FA5}">
                      <a16:colId xmlns:a16="http://schemas.microsoft.com/office/drawing/2014/main" val="20002"/>
                    </a:ext>
                  </a:extLst>
                </a:gridCol>
                <a:gridCol w="1455576">
                  <a:extLst>
                    <a:ext uri="{9D8B030D-6E8A-4147-A177-3AD203B41FA5}">
                      <a16:colId xmlns:a16="http://schemas.microsoft.com/office/drawing/2014/main" val="20003"/>
                    </a:ext>
                  </a:extLst>
                </a:gridCol>
                <a:gridCol w="1379537">
                  <a:extLst>
                    <a:ext uri="{9D8B030D-6E8A-4147-A177-3AD203B41FA5}">
                      <a16:colId xmlns:a16="http://schemas.microsoft.com/office/drawing/2014/main" val="20004"/>
                    </a:ext>
                  </a:extLst>
                </a:gridCol>
                <a:gridCol w="2753923">
                  <a:extLst>
                    <a:ext uri="{9D8B030D-6E8A-4147-A177-3AD203B41FA5}">
                      <a16:colId xmlns:a16="http://schemas.microsoft.com/office/drawing/2014/main" val="20005"/>
                    </a:ext>
                  </a:extLst>
                </a:gridCol>
              </a:tblGrid>
              <a:tr h="306012">
                <a:tc>
                  <a:txBody>
                    <a:bodyPr/>
                    <a:lstStyle/>
                    <a:p>
                      <a:pPr algn="ctr">
                        <a:defRPr sz="1800" b="0">
                          <a:solidFill>
                            <a:srgbClr val="000000"/>
                          </a:solidFill>
                        </a:defRPr>
                      </a:pPr>
                      <a:r>
                        <a:rPr lang="fr-FR" sz="1500" b="0" i="0" strike="noStrike" cap="none" spc="0" baseline="0" dirty="0">
                          <a:solidFill>
                            <a:srgbClr val="FFFFFF"/>
                          </a:solidFill>
                          <a:effectLst/>
                          <a:latin typeface="Verlag Light"/>
                          <a:ea typeface="Verlag Light"/>
                          <a:cs typeface="Verlag Light"/>
                        </a:rPr>
                        <a:t>Pays</a:t>
                      </a:r>
                    </a:p>
                  </a:txBody>
                  <a:tcPr marL="45720" marR="45720" horzOverflow="overflow"/>
                </a:tc>
                <a:tc>
                  <a:txBody>
                    <a:bodyPr/>
                    <a:lstStyle/>
                    <a:p>
                      <a:pPr algn="ctr">
                        <a:defRPr sz="1800" b="0">
                          <a:solidFill>
                            <a:srgbClr val="000000"/>
                          </a:solidFill>
                        </a:defRPr>
                      </a:pPr>
                      <a:r>
                        <a:rPr lang="fr-FR" sz="1500" b="0" i="0" strike="noStrike" cap="none" spc="0" baseline="0" dirty="0">
                          <a:solidFill>
                            <a:srgbClr val="FFFFFF"/>
                          </a:solidFill>
                          <a:effectLst/>
                          <a:latin typeface="Verlag Light"/>
                          <a:ea typeface="Verlag Light"/>
                          <a:cs typeface="Verlag Light"/>
                        </a:rPr>
                        <a:t>Langue</a:t>
                      </a:r>
                    </a:p>
                  </a:txBody>
                  <a:tcPr marL="45720" marR="45720" horzOverflow="overflow"/>
                </a:tc>
                <a:tc>
                  <a:txBody>
                    <a:bodyPr/>
                    <a:lstStyle/>
                    <a:p>
                      <a:pPr algn="ctr">
                        <a:defRPr sz="1800" b="0">
                          <a:solidFill>
                            <a:srgbClr val="000000"/>
                          </a:solidFill>
                        </a:defRPr>
                      </a:pPr>
                      <a:r>
                        <a:rPr lang="fr-FR" sz="1500" b="0" i="0" strike="noStrike" cap="none" spc="0" baseline="0" dirty="0">
                          <a:solidFill>
                            <a:srgbClr val="FFFFFF"/>
                          </a:solidFill>
                          <a:effectLst/>
                          <a:latin typeface="Verlag Light"/>
                          <a:ea typeface="Verlag Light"/>
                          <a:cs typeface="Verlag Light"/>
                        </a:rPr>
                        <a:t>URL</a:t>
                      </a:r>
                    </a:p>
                  </a:txBody>
                  <a:tcPr marL="45720" marR="45720" horzOverflow="overflow"/>
                </a:tc>
                <a:tc>
                  <a:txBody>
                    <a:bodyPr/>
                    <a:lstStyle/>
                    <a:p>
                      <a:pPr algn="ctr">
                        <a:defRPr sz="1800" b="0">
                          <a:solidFill>
                            <a:srgbClr val="000000"/>
                          </a:solidFill>
                        </a:defRPr>
                      </a:pPr>
                      <a:r>
                        <a:rPr lang="fr-FR" sz="1500" b="0" i="0" strike="noStrike" cap="none" spc="0" baseline="0" dirty="0">
                          <a:solidFill>
                            <a:srgbClr val="FFFFFF"/>
                          </a:solidFill>
                          <a:effectLst/>
                          <a:latin typeface="Verlag Light"/>
                          <a:ea typeface="Verlag Light"/>
                          <a:cs typeface="Verlag Light"/>
                        </a:rPr>
                        <a:t>Pays</a:t>
                      </a:r>
                    </a:p>
                  </a:txBody>
                  <a:tcPr marL="45720" marR="45720" horzOverflow="overflow"/>
                </a:tc>
                <a:tc>
                  <a:txBody>
                    <a:bodyPr/>
                    <a:lstStyle/>
                    <a:p>
                      <a:pPr algn="ctr">
                        <a:defRPr sz="1800" b="0">
                          <a:solidFill>
                            <a:srgbClr val="000000"/>
                          </a:solidFill>
                        </a:defRPr>
                      </a:pPr>
                      <a:r>
                        <a:rPr lang="fr-FR" sz="1500" b="0" i="0" strike="noStrike" cap="none" spc="0" baseline="0" dirty="0">
                          <a:solidFill>
                            <a:srgbClr val="FFFFFF"/>
                          </a:solidFill>
                          <a:effectLst/>
                          <a:latin typeface="Verlag Light"/>
                          <a:ea typeface="Verlag Light"/>
                          <a:cs typeface="Verlag Light"/>
                        </a:rPr>
                        <a:t>Langue</a:t>
                      </a:r>
                    </a:p>
                  </a:txBody>
                  <a:tcPr marL="45720" marR="45720" horzOverflow="overflow"/>
                </a:tc>
                <a:tc>
                  <a:txBody>
                    <a:bodyPr/>
                    <a:lstStyle/>
                    <a:p>
                      <a:pPr algn="ctr">
                        <a:defRPr sz="1800" b="0">
                          <a:solidFill>
                            <a:srgbClr val="000000"/>
                          </a:solidFill>
                        </a:defRPr>
                      </a:pPr>
                      <a:r>
                        <a:rPr lang="fr-FR" sz="1500" b="0" i="0" strike="noStrike" cap="none" spc="0" baseline="0" dirty="0">
                          <a:solidFill>
                            <a:srgbClr val="FFFFFF"/>
                          </a:solidFill>
                          <a:effectLst/>
                          <a:latin typeface="Verlag Light"/>
                          <a:ea typeface="Verlag Light"/>
                          <a:cs typeface="Verlag Light"/>
                        </a:rPr>
                        <a:t>URL</a:t>
                      </a:r>
                    </a:p>
                  </a:txBody>
                  <a:tcPr marL="45720" marR="45720" horzOverflow="overflow"/>
                </a:tc>
                <a:extLst>
                  <a:ext uri="{0D108BD9-81ED-4DB2-BD59-A6C34878D82A}">
                    <a16:rowId xmlns:a16="http://schemas.microsoft.com/office/drawing/2014/main" val="10000"/>
                  </a:ext>
                </a:extLst>
              </a:tr>
              <a:tr h="330196">
                <a:tc>
                  <a:txBody>
                    <a:bodyPr/>
                    <a:lstStyle/>
                    <a:p>
                      <a:pPr algn="ctr">
                        <a:defRPr sz="1800"/>
                      </a:pPr>
                      <a:r>
                        <a:rPr lang="fr-FR" sz="1500" b="0" i="0" strike="noStrike" cap="none" spc="0" baseline="0" dirty="0">
                          <a:solidFill>
                            <a:srgbClr val="000000"/>
                          </a:solidFill>
                          <a:effectLst/>
                          <a:latin typeface="Verlag Light"/>
                          <a:ea typeface="Verlag Light"/>
                          <a:cs typeface="Verlag Light"/>
                        </a:rPr>
                        <a:t>Russie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Anglais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4" history="0"/>
                        </a:rPr>
                        <a:t>https://quiz.lumispafacecare.com/en_RU</a:t>
                      </a:r>
                    </a:p>
                  </a:txBody>
                  <a:tcPr marL="0" marR="0" marT="0" marB="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Suède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Suédois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5" history="0"/>
                        </a:rPr>
                        <a:t>https://quiz.lumispafacecare.com/sv_SE</a:t>
                      </a:r>
                    </a:p>
                  </a:txBody>
                  <a:tcPr marL="0" marR="0" marT="0" marB="0" horzOverflow="overflow"/>
                </a:tc>
                <a:extLst>
                  <a:ext uri="{0D108BD9-81ED-4DB2-BD59-A6C34878D82A}">
                    <a16:rowId xmlns:a16="http://schemas.microsoft.com/office/drawing/2014/main" val="10001"/>
                  </a:ext>
                </a:extLst>
              </a:tr>
              <a:tr h="330196">
                <a:tc>
                  <a:txBody>
                    <a:bodyPr/>
                    <a:lstStyle/>
                    <a:p>
                      <a:pPr algn="ctr">
                        <a:defRPr sz="1800"/>
                      </a:pPr>
                      <a:r>
                        <a:rPr lang="fr-FR" sz="1500" b="0" i="0" strike="noStrike" cap="none" spc="0" baseline="0">
                          <a:solidFill>
                            <a:srgbClr val="000000"/>
                          </a:solidFill>
                          <a:effectLst/>
                          <a:latin typeface="Verlag Light"/>
                          <a:ea typeface="Verlag Light"/>
                          <a:cs typeface="Verlag Light"/>
                        </a:rPr>
                        <a:t>Russie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Russe</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6" history="0"/>
                        </a:rPr>
                        <a:t>https://quiz.lumispafacecare.com/ru_RU</a:t>
                      </a:r>
                    </a:p>
                  </a:txBody>
                  <a:tcPr marL="0" marR="0" marT="0" marB="0" horzOverflow="overflow"/>
                </a:tc>
                <a:tc>
                  <a:txBody>
                    <a:bodyPr/>
                    <a:lstStyle/>
                    <a:p>
                      <a:pPr algn="ctr">
                        <a:defRPr sz="1800"/>
                      </a:pPr>
                      <a:r>
                        <a:rPr lang="fr-FR" sz="1500" b="0" i="0" strike="noStrike" cap="none" spc="0" baseline="0">
                          <a:solidFill>
                            <a:srgbClr val="000000"/>
                          </a:solidFill>
                          <a:effectLst/>
                          <a:latin typeface="Verlag Light"/>
                          <a:ea typeface="Verlag Light"/>
                          <a:cs typeface="Verlag Light"/>
                        </a:rPr>
                        <a:t>Suède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Finnois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7" history="0"/>
                        </a:rPr>
                        <a:t>https://quiz.lumispafacecare.com/sv_FI</a:t>
                      </a:r>
                    </a:p>
                  </a:txBody>
                  <a:tcPr marL="0" marR="0" marT="0" marB="0" horzOverflow="overflow"/>
                </a:tc>
                <a:extLst>
                  <a:ext uri="{0D108BD9-81ED-4DB2-BD59-A6C34878D82A}">
                    <a16:rowId xmlns:a16="http://schemas.microsoft.com/office/drawing/2014/main" val="10002"/>
                  </a:ext>
                </a:extLst>
              </a:tr>
              <a:tr h="330196">
                <a:tc>
                  <a:txBody>
                    <a:bodyPr/>
                    <a:lstStyle/>
                    <a:p>
                      <a:pPr algn="ctr">
                        <a:defRPr sz="1800"/>
                      </a:pPr>
                      <a:r>
                        <a:rPr lang="fr-FR" sz="1500" b="0" i="0" strike="noStrike" cap="none" spc="0" baseline="0">
                          <a:solidFill>
                            <a:srgbClr val="000000"/>
                          </a:solidFill>
                          <a:effectLst/>
                          <a:latin typeface="Verlag Light"/>
                          <a:ea typeface="Verlag Light"/>
                          <a:cs typeface="Verlag Light"/>
                        </a:rPr>
                        <a:t>Russie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Ukrainien</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dirty="0" err="1">
                          <a:solidFill>
                            <a:srgbClr val="0563C1"/>
                          </a:solidFill>
                          <a:effectLst/>
                          <a:uFill>
                            <a:solidFill>
                              <a:srgbClr val="0563C1"/>
                            </a:solidFill>
                          </a:uFill>
                          <a:latin typeface="Segoe UI"/>
                          <a:ea typeface="Segoe UI"/>
                          <a:cs typeface="Segoe UI"/>
                          <a:hlinkClick r:id="rId8" history="0"/>
                        </a:rPr>
                        <a:t>https</a:t>
                      </a:r>
                      <a:r>
                        <a:rPr lang="fr-FR" sz="1100" b="0" i="0" u="sng" strike="noStrike" cap="none" spc="0" baseline="0" dirty="0">
                          <a:solidFill>
                            <a:srgbClr val="0563C1"/>
                          </a:solidFill>
                          <a:effectLst/>
                          <a:uFill>
                            <a:solidFill>
                              <a:srgbClr val="0563C1"/>
                            </a:solidFill>
                          </a:uFill>
                          <a:latin typeface="Segoe UI"/>
                          <a:ea typeface="Segoe UI"/>
                          <a:cs typeface="Segoe UI"/>
                          <a:hlinkClick r:id="rId8" history="0"/>
                        </a:rPr>
                        <a:t>://</a:t>
                      </a:r>
                      <a:r>
                        <a:rPr lang="fr-FR" sz="1100" b="0" i="0" u="sng" strike="noStrike" cap="none" spc="0" baseline="0" dirty="0" err="1">
                          <a:solidFill>
                            <a:srgbClr val="0563C1"/>
                          </a:solidFill>
                          <a:effectLst/>
                          <a:uFill>
                            <a:solidFill>
                              <a:srgbClr val="0563C1"/>
                            </a:solidFill>
                          </a:uFill>
                          <a:latin typeface="Segoe UI"/>
                          <a:ea typeface="Segoe UI"/>
                          <a:cs typeface="Segoe UI"/>
                          <a:hlinkClick r:id="rId8" history="0"/>
                        </a:rPr>
                        <a:t>quiz.lumispafacecare.com</a:t>
                      </a:r>
                      <a:r>
                        <a:rPr lang="fr-FR" sz="1100" b="0" i="0" u="sng" strike="noStrike" cap="none" spc="0" baseline="0" dirty="0">
                          <a:solidFill>
                            <a:srgbClr val="0563C1"/>
                          </a:solidFill>
                          <a:effectLst/>
                          <a:uFill>
                            <a:solidFill>
                              <a:srgbClr val="0563C1"/>
                            </a:solidFill>
                          </a:uFill>
                          <a:latin typeface="Segoe UI"/>
                          <a:ea typeface="Segoe UI"/>
                          <a:cs typeface="Segoe UI"/>
                          <a:hlinkClick r:id="rId8" history="0"/>
                        </a:rPr>
                        <a:t>/</a:t>
                      </a:r>
                      <a:r>
                        <a:rPr lang="fr-FR" sz="1100" b="0" i="0" u="sng" strike="noStrike" cap="none" spc="0" baseline="0" dirty="0" err="1">
                          <a:solidFill>
                            <a:srgbClr val="0563C1"/>
                          </a:solidFill>
                          <a:effectLst/>
                          <a:uFill>
                            <a:solidFill>
                              <a:srgbClr val="0563C1"/>
                            </a:solidFill>
                          </a:uFill>
                          <a:latin typeface="Segoe UI"/>
                          <a:ea typeface="Segoe UI"/>
                          <a:cs typeface="Segoe UI"/>
                          <a:hlinkClick r:id="rId8" history="0"/>
                        </a:rPr>
                        <a:t>ru_UA</a:t>
                      </a:r>
                      <a:endParaRPr lang="fr-FR" sz="1100" b="0" i="0" u="sng" strike="noStrike" cap="none" spc="0" baseline="0" dirty="0">
                        <a:solidFill>
                          <a:srgbClr val="0563C1"/>
                        </a:solidFill>
                        <a:effectLst/>
                        <a:uFill>
                          <a:solidFill>
                            <a:srgbClr val="0563C1"/>
                          </a:solidFill>
                        </a:uFill>
                        <a:latin typeface="Segoe UI"/>
                        <a:ea typeface="Segoe UI"/>
                        <a:cs typeface="Segoe UI"/>
                        <a:hlinkClick r:id="rId8" history="0"/>
                      </a:endParaRPr>
                    </a:p>
                  </a:txBody>
                  <a:tcPr marL="0" marR="0" marT="0" marB="0" horzOverflow="overflow"/>
                </a:tc>
                <a:tc>
                  <a:txBody>
                    <a:bodyPr/>
                    <a:lstStyle/>
                    <a:p>
                      <a:pPr algn="ctr">
                        <a:defRPr sz="1800"/>
                      </a:pPr>
                      <a:r>
                        <a:rPr lang="fr-FR" sz="1500" b="0" i="0" strike="noStrike" cap="none" spc="0" baseline="0">
                          <a:solidFill>
                            <a:srgbClr val="000000"/>
                          </a:solidFill>
                          <a:effectLst/>
                          <a:latin typeface="Verlag Light"/>
                          <a:ea typeface="Verlag Light"/>
                          <a:cs typeface="Verlag Light"/>
                        </a:rPr>
                        <a:t>Hongrie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Anglais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9" history="0"/>
                        </a:rPr>
                        <a:t>https://quiz.lumispafacecare.com/en_HU</a:t>
                      </a:r>
                    </a:p>
                  </a:txBody>
                  <a:tcPr marL="0" marR="0" marT="0" marB="0" horzOverflow="overflow"/>
                </a:tc>
                <a:extLst>
                  <a:ext uri="{0D108BD9-81ED-4DB2-BD59-A6C34878D82A}">
                    <a16:rowId xmlns:a16="http://schemas.microsoft.com/office/drawing/2014/main" val="10003"/>
                  </a:ext>
                </a:extLst>
              </a:tr>
              <a:tr h="330196">
                <a:tc>
                  <a:txBody>
                    <a:bodyPr/>
                    <a:lstStyle/>
                    <a:p>
                      <a:pPr algn="ctr">
                        <a:defRPr sz="1800"/>
                      </a:pPr>
                      <a:r>
                        <a:rPr lang="fr-FR" sz="1500" b="0" i="0" strike="noStrike" cap="none" spc="0" baseline="0">
                          <a:solidFill>
                            <a:srgbClr val="000000"/>
                          </a:solidFill>
                          <a:effectLst/>
                          <a:latin typeface="Verlag Light"/>
                          <a:ea typeface="Verlag Light"/>
                          <a:cs typeface="Verlag Light"/>
                        </a:rPr>
                        <a:t>Ukraine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Anglais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10" history="0"/>
                        </a:rPr>
                        <a:t>https://quiz.lumispafacecare.com/en_UA</a:t>
                      </a:r>
                    </a:p>
                  </a:txBody>
                  <a:tcPr marL="0" marR="0" marT="0" marB="0" horzOverflow="overflow"/>
                </a:tc>
                <a:tc>
                  <a:txBody>
                    <a:bodyPr/>
                    <a:lstStyle/>
                    <a:p>
                      <a:pPr algn="ctr">
                        <a:defRPr sz="1800"/>
                      </a:pPr>
                      <a:r>
                        <a:rPr lang="fr-FR" sz="1500" b="0" i="0" strike="noStrike" cap="none" spc="0" baseline="0">
                          <a:solidFill>
                            <a:srgbClr val="000000"/>
                          </a:solidFill>
                          <a:effectLst/>
                          <a:latin typeface="Verlag Light"/>
                          <a:ea typeface="Verlag Light"/>
                          <a:cs typeface="Verlag Light"/>
                        </a:rPr>
                        <a:t>Hongrie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Hongrois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11" history="0"/>
                        </a:rPr>
                        <a:t>https://quiz.lumispafacecare.com/hu_HU</a:t>
                      </a:r>
                    </a:p>
                  </a:txBody>
                  <a:tcPr marL="0" marR="0" marT="0" marB="0" horzOverflow="overflow"/>
                </a:tc>
                <a:extLst>
                  <a:ext uri="{0D108BD9-81ED-4DB2-BD59-A6C34878D82A}">
                    <a16:rowId xmlns:a16="http://schemas.microsoft.com/office/drawing/2014/main" val="10004"/>
                  </a:ext>
                </a:extLst>
              </a:tr>
              <a:tr h="524593">
                <a:tc>
                  <a:txBody>
                    <a:bodyPr/>
                    <a:lstStyle/>
                    <a:p>
                      <a:pPr algn="ctr">
                        <a:defRPr sz="1800"/>
                      </a:pPr>
                      <a:r>
                        <a:rPr lang="fr-FR" sz="1500" b="0" i="0" strike="noStrike" cap="none" spc="0" baseline="0">
                          <a:solidFill>
                            <a:srgbClr val="000000"/>
                          </a:solidFill>
                          <a:effectLst/>
                          <a:latin typeface="Verlag Light"/>
                          <a:ea typeface="Verlag Light"/>
                          <a:cs typeface="Verlag Light"/>
                        </a:rPr>
                        <a:t>Ukraine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Ukrainien</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12" history="0"/>
                        </a:rPr>
                        <a:t>https://quiz.lumispafacecare.com/uk_UA</a:t>
                      </a:r>
                      <a:br>
                        <a:rPr sz="1100"/>
                      </a:br>
                      <a:endParaRPr sz="1100"/>
                    </a:p>
                  </a:txBody>
                  <a:tcPr marL="0" marR="0" marT="0" marB="0" horzOverflow="overflow"/>
                </a:tc>
                <a:tc>
                  <a:txBody>
                    <a:bodyPr/>
                    <a:lstStyle/>
                    <a:p>
                      <a:pPr algn="ctr">
                        <a:defRPr sz="1800"/>
                      </a:pPr>
                      <a:r>
                        <a:rPr lang="fr-FR" sz="1500" b="0" i="0" strike="noStrike" cap="none" spc="0" baseline="0">
                          <a:solidFill>
                            <a:srgbClr val="000000"/>
                          </a:solidFill>
                          <a:effectLst/>
                          <a:latin typeface="Verlag Light"/>
                          <a:ea typeface="Verlag Light"/>
                          <a:cs typeface="Verlag Light"/>
                        </a:rPr>
                        <a:t>République tchèque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Anglais</a:t>
                      </a:r>
                    </a:p>
                  </a:txBody>
                  <a:tcPr marL="45720" marR="45720" horzOverflow="overflow"/>
                </a:tc>
                <a:tc>
                  <a:txBody>
                    <a:bodyPr/>
                    <a:lstStyle/>
                    <a:p>
                      <a:pPr algn="l">
                        <a:defRPr sz="1100" u="sng">
                          <a:solidFill>
                            <a:srgbClr val="0563C1"/>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13" history="0"/>
                        </a:rPr>
                        <a:t>https://quiz.lumispafacecare.com/en_CZ</a:t>
                      </a:r>
                    </a:p>
                  </a:txBody>
                  <a:tcPr marL="0" marR="0" marT="0" marB="0" horzOverflow="overflow"/>
                </a:tc>
                <a:extLst>
                  <a:ext uri="{0D108BD9-81ED-4DB2-BD59-A6C34878D82A}">
                    <a16:rowId xmlns:a16="http://schemas.microsoft.com/office/drawing/2014/main" val="10005"/>
                  </a:ext>
                </a:extLst>
              </a:tr>
              <a:tr h="524593">
                <a:tc>
                  <a:txBody>
                    <a:bodyPr/>
                    <a:lstStyle/>
                    <a:p>
                      <a:pPr algn="ctr">
                        <a:defRPr sz="1800"/>
                      </a:pPr>
                      <a:r>
                        <a:rPr lang="fr-FR" sz="1500" b="0" i="0" strike="noStrike" cap="none" spc="0" baseline="0">
                          <a:solidFill>
                            <a:srgbClr val="000000"/>
                          </a:solidFill>
                          <a:effectLst/>
                          <a:latin typeface="Verlag Light"/>
                          <a:ea typeface="Verlag Light"/>
                          <a:cs typeface="Verlag Light"/>
                        </a:rPr>
                        <a:t>Irlande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Anglais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14" history="0"/>
                        </a:rPr>
                        <a:t>https://quiz.lumispafacecare.com/en_IE</a:t>
                      </a:r>
                    </a:p>
                  </a:txBody>
                  <a:tcPr marL="0" marR="0" marT="0" marB="0" horzOverflow="overflow"/>
                </a:tc>
                <a:tc>
                  <a:txBody>
                    <a:bodyPr/>
                    <a:lstStyle/>
                    <a:p>
                      <a:pPr algn="ctr">
                        <a:defRPr sz="1800"/>
                      </a:pPr>
                      <a:r>
                        <a:rPr lang="fr-FR" sz="1500" b="0" i="0" strike="noStrike" cap="none" spc="0" baseline="0">
                          <a:solidFill>
                            <a:srgbClr val="000000"/>
                          </a:solidFill>
                          <a:effectLst/>
                          <a:latin typeface="Verlag Light"/>
                          <a:ea typeface="Verlag Light"/>
                          <a:cs typeface="Verlag Light"/>
                        </a:rPr>
                        <a:t>République tchèque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Tchèque</a:t>
                      </a:r>
                    </a:p>
                  </a:txBody>
                  <a:tcPr marL="45720" marR="45720" horzOverflow="overflow"/>
                </a:tc>
                <a:tc>
                  <a:txBody>
                    <a:bodyPr/>
                    <a:lstStyle/>
                    <a:p>
                      <a:pPr algn="l">
                        <a:defRPr sz="1100" u="sng">
                          <a:solidFill>
                            <a:srgbClr val="0563C1"/>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15" history="0"/>
                        </a:rPr>
                        <a:t>https://quiz.lumispafacecare.com/cs_CZ</a:t>
                      </a:r>
                    </a:p>
                  </a:txBody>
                  <a:tcPr marL="0" marR="0" marT="0" marB="0" horzOverflow="overflow"/>
                </a:tc>
                <a:extLst>
                  <a:ext uri="{0D108BD9-81ED-4DB2-BD59-A6C34878D82A}">
                    <a16:rowId xmlns:a16="http://schemas.microsoft.com/office/drawing/2014/main" val="10006"/>
                  </a:ext>
                </a:extLst>
              </a:tr>
              <a:tr h="330196">
                <a:tc>
                  <a:txBody>
                    <a:bodyPr/>
                    <a:lstStyle/>
                    <a:p>
                      <a:pPr algn="ctr">
                        <a:defRPr sz="1800"/>
                      </a:pPr>
                      <a:r>
                        <a:rPr lang="fr-FR" sz="1500" b="0" i="0" strike="noStrike" cap="none" spc="0" baseline="0">
                          <a:solidFill>
                            <a:srgbClr val="000000"/>
                          </a:solidFill>
                          <a:effectLst/>
                          <a:latin typeface="Verlag Light"/>
                          <a:ea typeface="Verlag Light"/>
                          <a:cs typeface="Verlag Light"/>
                        </a:rPr>
                        <a:t>Danemark</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Anglais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16" history="0"/>
                        </a:rPr>
                        <a:t>https://quiz.lumispafacecare.com/en_DK</a:t>
                      </a:r>
                    </a:p>
                  </a:txBody>
                  <a:tcPr marL="0" marR="0" marT="0" marB="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Pologne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Anglais</a:t>
                      </a:r>
                    </a:p>
                  </a:txBody>
                  <a:tcPr marL="45720" marR="45720" horzOverflow="overflow"/>
                </a:tc>
                <a:tc>
                  <a:txBody>
                    <a:bodyPr/>
                    <a:lstStyle/>
                    <a:p>
                      <a:pPr algn="l">
                        <a:defRPr sz="1100" u="sng">
                          <a:solidFill>
                            <a:srgbClr val="0563C1"/>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17" history="0"/>
                        </a:rPr>
                        <a:t>https://quiz.lumispafacecare.com/en_PL</a:t>
                      </a:r>
                    </a:p>
                  </a:txBody>
                  <a:tcPr marL="0" marR="0" marT="0" marB="0" horzOverflow="overflow"/>
                </a:tc>
                <a:extLst>
                  <a:ext uri="{0D108BD9-81ED-4DB2-BD59-A6C34878D82A}">
                    <a16:rowId xmlns:a16="http://schemas.microsoft.com/office/drawing/2014/main" val="10007"/>
                  </a:ext>
                </a:extLst>
              </a:tr>
              <a:tr h="330196">
                <a:tc>
                  <a:txBody>
                    <a:bodyPr/>
                    <a:lstStyle/>
                    <a:p>
                      <a:pPr algn="ctr">
                        <a:defRPr sz="1800"/>
                      </a:pPr>
                      <a:r>
                        <a:rPr lang="fr-FR" sz="1500" b="0" i="0" strike="noStrike" cap="none" spc="0" baseline="0">
                          <a:solidFill>
                            <a:srgbClr val="000000"/>
                          </a:solidFill>
                          <a:effectLst/>
                          <a:latin typeface="Verlag Light"/>
                          <a:ea typeface="Verlag Light"/>
                          <a:cs typeface="Verlag Light"/>
                        </a:rPr>
                        <a:t>Danemark</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Danois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18" history="0"/>
                        </a:rPr>
                        <a:t>https://quiz.lumispafacecare.com/da_DK</a:t>
                      </a:r>
                    </a:p>
                  </a:txBody>
                  <a:tcPr marL="0" marR="0" marT="0" marB="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Pologne</a:t>
                      </a:r>
                    </a:p>
                  </a:txBody>
                  <a:tcPr marL="45720" marR="45720" horzOverflow="overflow"/>
                </a:tc>
                <a:tc>
                  <a:txBody>
                    <a:bodyPr/>
                    <a:lstStyle/>
                    <a:p>
                      <a:pPr algn="ctr">
                        <a:defRPr sz="1800"/>
                      </a:pPr>
                      <a:r>
                        <a:rPr lang="fr-FR" sz="1500" b="0" i="0" strike="noStrike" cap="none" spc="0" baseline="0">
                          <a:solidFill>
                            <a:srgbClr val="000000"/>
                          </a:solidFill>
                          <a:effectLst/>
                          <a:latin typeface="Verlag Light"/>
                          <a:ea typeface="Verlag Light"/>
                          <a:cs typeface="Verlag Light"/>
                        </a:rPr>
                        <a:t>Polonais</a:t>
                      </a:r>
                    </a:p>
                  </a:txBody>
                  <a:tcPr marL="45720" marR="45720" horzOverflow="overflow"/>
                </a:tc>
                <a:tc>
                  <a:txBody>
                    <a:bodyPr/>
                    <a:lstStyle/>
                    <a:p>
                      <a:pPr algn="l">
                        <a:defRPr sz="1100" u="sng">
                          <a:solidFill>
                            <a:srgbClr val="0563C1"/>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19" history="0"/>
                        </a:rPr>
                        <a:t>https://quiz.lumispafacecare.com/pl_PL</a:t>
                      </a:r>
                    </a:p>
                  </a:txBody>
                  <a:tcPr marL="0" marR="0" marT="0" marB="0" horzOverflow="overflow"/>
                </a:tc>
                <a:extLst>
                  <a:ext uri="{0D108BD9-81ED-4DB2-BD59-A6C34878D82A}">
                    <a16:rowId xmlns:a16="http://schemas.microsoft.com/office/drawing/2014/main" val="10008"/>
                  </a:ext>
                </a:extLst>
              </a:tr>
              <a:tr h="330196">
                <a:tc>
                  <a:txBody>
                    <a:bodyPr/>
                    <a:lstStyle/>
                    <a:p>
                      <a:pPr algn="ctr">
                        <a:defRPr sz="1800"/>
                      </a:pPr>
                      <a:r>
                        <a:rPr lang="fr-FR" sz="1500" b="0" i="0" strike="noStrike" cap="none" spc="0" baseline="0">
                          <a:solidFill>
                            <a:srgbClr val="000000"/>
                          </a:solidFill>
                          <a:effectLst/>
                          <a:latin typeface="Verlag Light"/>
                          <a:ea typeface="Verlag Light"/>
                          <a:cs typeface="Verlag Light"/>
                        </a:rPr>
                        <a:t>Finlande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Anglais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20" history="0"/>
                        </a:rPr>
                        <a:t>https://quiz.lumispafacecare.com/en_FI</a:t>
                      </a:r>
                    </a:p>
                  </a:txBody>
                  <a:tcPr marL="0" marR="0" marT="0" marB="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Roumanie</a:t>
                      </a:r>
                    </a:p>
                  </a:txBody>
                  <a:tcPr marL="45720" marR="45720" horzOverflow="overflow"/>
                </a:tc>
                <a:tc>
                  <a:txBody>
                    <a:bodyPr/>
                    <a:lstStyle/>
                    <a:p>
                      <a:pPr algn="ctr">
                        <a:defRPr sz="1800"/>
                      </a:pPr>
                      <a:r>
                        <a:rPr lang="fr-FR" sz="1500" b="0" i="0" strike="noStrike" cap="none" spc="0" baseline="0">
                          <a:solidFill>
                            <a:srgbClr val="000000"/>
                          </a:solidFill>
                          <a:effectLst/>
                          <a:latin typeface="Verlag Light"/>
                          <a:ea typeface="Verlag Light"/>
                          <a:cs typeface="Verlag Light"/>
                        </a:rPr>
                        <a:t>Anglais</a:t>
                      </a:r>
                    </a:p>
                  </a:txBody>
                  <a:tcPr marL="45720" marR="45720" horzOverflow="overflow"/>
                </a:tc>
                <a:tc>
                  <a:txBody>
                    <a:bodyPr/>
                    <a:lstStyle/>
                    <a:p>
                      <a:pPr algn="l">
                        <a:defRPr sz="1100" u="sng">
                          <a:solidFill>
                            <a:srgbClr val="0563C1"/>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21" history="0"/>
                        </a:rPr>
                        <a:t>https://quiz.lumispafacecare.com/en_RO</a:t>
                      </a:r>
                    </a:p>
                  </a:txBody>
                  <a:tcPr marL="0" marR="0" marT="0" marB="0" horzOverflow="overflow"/>
                </a:tc>
                <a:extLst>
                  <a:ext uri="{0D108BD9-81ED-4DB2-BD59-A6C34878D82A}">
                    <a16:rowId xmlns:a16="http://schemas.microsoft.com/office/drawing/2014/main" val="10009"/>
                  </a:ext>
                </a:extLst>
              </a:tr>
              <a:tr h="330196">
                <a:tc>
                  <a:txBody>
                    <a:bodyPr/>
                    <a:lstStyle/>
                    <a:p>
                      <a:pPr algn="ctr">
                        <a:defRPr sz="1800"/>
                      </a:pPr>
                      <a:r>
                        <a:rPr lang="fr-FR" sz="1500" b="0" i="0" strike="noStrike" cap="none" spc="0" baseline="0">
                          <a:solidFill>
                            <a:srgbClr val="000000"/>
                          </a:solidFill>
                          <a:effectLst/>
                          <a:latin typeface="Verlag Light"/>
                          <a:ea typeface="Verlag Light"/>
                          <a:cs typeface="Verlag Light"/>
                        </a:rPr>
                        <a:t>Finlande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Finnois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22" history="0"/>
                        </a:rPr>
                        <a:t>https://quiz.lumispafacecare.com/fi_FI</a:t>
                      </a:r>
                    </a:p>
                  </a:txBody>
                  <a:tcPr marL="0" marR="0" marT="0" marB="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Roumanie</a:t>
                      </a:r>
                    </a:p>
                  </a:txBody>
                  <a:tcPr marL="45720" marR="45720" horzOverflow="overflow"/>
                </a:tc>
                <a:tc>
                  <a:txBody>
                    <a:bodyPr/>
                    <a:lstStyle/>
                    <a:p>
                      <a:pPr algn="ctr">
                        <a:defRPr sz="1800"/>
                      </a:pPr>
                      <a:r>
                        <a:rPr lang="fr-FR" sz="1500" b="0" i="0" strike="noStrike" cap="none" spc="0" baseline="0">
                          <a:solidFill>
                            <a:srgbClr val="000000"/>
                          </a:solidFill>
                          <a:effectLst/>
                          <a:latin typeface="Verlag Light"/>
                          <a:ea typeface="Verlag Light"/>
                          <a:cs typeface="Verlag Light"/>
                        </a:rPr>
                        <a:t>Roumain</a:t>
                      </a:r>
                    </a:p>
                  </a:txBody>
                  <a:tcPr marL="45720" marR="45720" horzOverflow="overflow"/>
                </a:tc>
                <a:tc>
                  <a:txBody>
                    <a:bodyPr/>
                    <a:lstStyle/>
                    <a:p>
                      <a:pPr algn="l">
                        <a:defRPr sz="1100" u="sng">
                          <a:solidFill>
                            <a:srgbClr val="0563C1"/>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23" history="0"/>
                        </a:rPr>
                        <a:t>https://quiz.lumispafacecare.com/ro_RO</a:t>
                      </a:r>
                    </a:p>
                  </a:txBody>
                  <a:tcPr marL="0" marR="0" marT="0" marB="0" horzOverflow="overflow"/>
                </a:tc>
                <a:extLst>
                  <a:ext uri="{0D108BD9-81ED-4DB2-BD59-A6C34878D82A}">
                    <a16:rowId xmlns:a16="http://schemas.microsoft.com/office/drawing/2014/main" val="10010"/>
                  </a:ext>
                </a:extLst>
              </a:tr>
              <a:tr h="330196">
                <a:tc>
                  <a:txBody>
                    <a:bodyPr/>
                    <a:lstStyle/>
                    <a:p>
                      <a:pPr algn="ctr">
                        <a:defRPr sz="1800"/>
                      </a:pPr>
                      <a:r>
                        <a:rPr lang="fr-FR" sz="1500" b="0" i="0" strike="noStrike" cap="none" spc="0" baseline="0">
                          <a:solidFill>
                            <a:srgbClr val="000000"/>
                          </a:solidFill>
                          <a:effectLst/>
                          <a:latin typeface="Verlag Light"/>
                          <a:ea typeface="Verlag Light"/>
                          <a:cs typeface="Verlag Light"/>
                        </a:rPr>
                        <a:t>Islande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Anglais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24" history="0"/>
                        </a:rPr>
                        <a:t>https://quiz.lumispafacecare.com/en_IS</a:t>
                      </a:r>
                    </a:p>
                  </a:txBody>
                  <a:tcPr marL="0" marR="0" marT="0" marB="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Slovaquie</a:t>
                      </a:r>
                    </a:p>
                  </a:txBody>
                  <a:tcPr marL="45720" marR="45720" horzOverflow="overflow"/>
                </a:tc>
                <a:tc>
                  <a:txBody>
                    <a:bodyPr/>
                    <a:lstStyle/>
                    <a:p>
                      <a:pPr algn="ctr">
                        <a:defRPr sz="1800"/>
                      </a:pPr>
                      <a:r>
                        <a:rPr lang="fr-FR" sz="1500" b="0" i="0" strike="noStrike" cap="none" spc="0" baseline="0">
                          <a:solidFill>
                            <a:srgbClr val="000000"/>
                          </a:solidFill>
                          <a:effectLst/>
                          <a:latin typeface="Verlag Light"/>
                          <a:ea typeface="Verlag Light"/>
                          <a:cs typeface="Verlag Light"/>
                        </a:rPr>
                        <a:t>Anglais</a:t>
                      </a:r>
                    </a:p>
                  </a:txBody>
                  <a:tcPr marL="45720" marR="45720" horzOverflow="overflow"/>
                </a:tc>
                <a:tc>
                  <a:txBody>
                    <a:bodyPr/>
                    <a:lstStyle/>
                    <a:p>
                      <a:pPr algn="l">
                        <a:defRPr sz="1100" u="sng">
                          <a:solidFill>
                            <a:srgbClr val="0563C1"/>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25" history="0"/>
                        </a:rPr>
                        <a:t>https://quiz.lumispafacecare.com/en_SK</a:t>
                      </a:r>
                    </a:p>
                  </a:txBody>
                  <a:tcPr marL="0" marR="0" marT="0" marB="0" horzOverflow="overflow"/>
                </a:tc>
                <a:extLst>
                  <a:ext uri="{0D108BD9-81ED-4DB2-BD59-A6C34878D82A}">
                    <a16:rowId xmlns:a16="http://schemas.microsoft.com/office/drawing/2014/main" val="10011"/>
                  </a:ext>
                </a:extLst>
              </a:tr>
              <a:tr h="330196">
                <a:tc>
                  <a:txBody>
                    <a:bodyPr/>
                    <a:lstStyle/>
                    <a:p>
                      <a:pPr algn="ctr">
                        <a:defRPr sz="1800"/>
                      </a:pPr>
                      <a:r>
                        <a:rPr lang="fr-FR" sz="1500" b="0" i="0" strike="noStrike" cap="none" spc="0" baseline="0">
                          <a:solidFill>
                            <a:srgbClr val="000000"/>
                          </a:solidFill>
                          <a:effectLst/>
                          <a:latin typeface="Verlag Light"/>
                          <a:ea typeface="Verlag Light"/>
                          <a:cs typeface="Verlag Light"/>
                        </a:rPr>
                        <a:t>Islande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Islandais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26" history="0"/>
                        </a:rPr>
                        <a:t>https://quiz.lumispafacecare.com/is_IS</a:t>
                      </a:r>
                    </a:p>
                  </a:txBody>
                  <a:tcPr marL="0" marR="0" marT="0" marB="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Slovaquie</a:t>
                      </a:r>
                    </a:p>
                  </a:txBody>
                  <a:tcPr marL="45720" marR="45720" horzOverflow="overflow"/>
                </a:tc>
                <a:tc>
                  <a:txBody>
                    <a:bodyPr/>
                    <a:lstStyle/>
                    <a:p>
                      <a:pPr algn="ctr">
                        <a:defRPr sz="1800"/>
                      </a:pPr>
                      <a:r>
                        <a:rPr lang="fr-FR" sz="1500" b="0" i="0" strike="noStrike" cap="none" spc="0" baseline="0">
                          <a:solidFill>
                            <a:srgbClr val="000000"/>
                          </a:solidFill>
                          <a:effectLst/>
                          <a:latin typeface="Verlag Light"/>
                          <a:ea typeface="Verlag Light"/>
                          <a:cs typeface="Verlag Light"/>
                        </a:rPr>
                        <a:t>Slovaque</a:t>
                      </a:r>
                    </a:p>
                  </a:txBody>
                  <a:tcPr marL="45720" marR="45720" horzOverflow="overflow"/>
                </a:tc>
                <a:tc>
                  <a:txBody>
                    <a:bodyPr/>
                    <a:lstStyle/>
                    <a:p>
                      <a:pPr algn="l">
                        <a:defRPr sz="1100" u="sng">
                          <a:solidFill>
                            <a:srgbClr val="0563C1"/>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27" history="0"/>
                        </a:rPr>
                        <a:t>https://quiz.lumispafacecare.com/sk_SK</a:t>
                      </a:r>
                    </a:p>
                  </a:txBody>
                  <a:tcPr marL="0" marR="0" marT="0" marB="0" horzOverflow="overflow"/>
                </a:tc>
                <a:extLst>
                  <a:ext uri="{0D108BD9-81ED-4DB2-BD59-A6C34878D82A}">
                    <a16:rowId xmlns:a16="http://schemas.microsoft.com/office/drawing/2014/main" val="10012"/>
                  </a:ext>
                </a:extLst>
              </a:tr>
              <a:tr h="330196">
                <a:tc>
                  <a:txBody>
                    <a:bodyPr/>
                    <a:lstStyle/>
                    <a:p>
                      <a:pPr algn="ctr">
                        <a:defRPr sz="1800"/>
                      </a:pPr>
                      <a:r>
                        <a:rPr lang="fr-FR" sz="1500" b="0" i="0" strike="noStrike" cap="none" spc="0" baseline="0">
                          <a:solidFill>
                            <a:srgbClr val="000000"/>
                          </a:solidFill>
                          <a:effectLst/>
                          <a:latin typeface="Verlag Light"/>
                          <a:ea typeface="Verlag Light"/>
                          <a:cs typeface="Verlag Light"/>
                        </a:rPr>
                        <a:t>Norvège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Anglais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28" history="0"/>
                        </a:rPr>
                        <a:t>https://quiz.lumispafacecare.com/en_NO</a:t>
                      </a:r>
                    </a:p>
                  </a:txBody>
                  <a:tcPr marL="0" marR="0" marT="0" marB="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Espagne</a:t>
                      </a:r>
                    </a:p>
                  </a:txBody>
                  <a:tcPr marL="45720" marR="45720" horzOverflow="overflow"/>
                </a:tc>
                <a:tc>
                  <a:txBody>
                    <a:bodyPr/>
                    <a:lstStyle/>
                    <a:p>
                      <a:pPr algn="ctr">
                        <a:defRPr sz="1800"/>
                      </a:pPr>
                      <a:r>
                        <a:rPr lang="fr-FR" sz="1500" b="0" i="0" strike="noStrike" cap="none" spc="0" baseline="0">
                          <a:solidFill>
                            <a:srgbClr val="000000"/>
                          </a:solidFill>
                          <a:effectLst/>
                          <a:latin typeface="Verlag Light"/>
                          <a:ea typeface="Verlag Light"/>
                          <a:cs typeface="Verlag Light"/>
                        </a:rPr>
                        <a:t>Anglais</a:t>
                      </a:r>
                    </a:p>
                  </a:txBody>
                  <a:tcPr marL="45720" marR="45720" horzOverflow="overflow"/>
                </a:tc>
                <a:tc>
                  <a:txBody>
                    <a:bodyPr/>
                    <a:lstStyle/>
                    <a:p>
                      <a:pPr algn="l">
                        <a:defRPr sz="1100" u="sng">
                          <a:solidFill>
                            <a:srgbClr val="0563C1"/>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29" history="0"/>
                        </a:rPr>
                        <a:t>https://quiz.lumispafacecare.com/en_ES</a:t>
                      </a:r>
                    </a:p>
                  </a:txBody>
                  <a:tcPr marL="0" marR="0" marT="0" marB="0" horzOverflow="overflow"/>
                </a:tc>
                <a:extLst>
                  <a:ext uri="{0D108BD9-81ED-4DB2-BD59-A6C34878D82A}">
                    <a16:rowId xmlns:a16="http://schemas.microsoft.com/office/drawing/2014/main" val="10013"/>
                  </a:ext>
                </a:extLst>
              </a:tr>
              <a:tr h="330196">
                <a:tc>
                  <a:txBody>
                    <a:bodyPr/>
                    <a:lstStyle/>
                    <a:p>
                      <a:pPr algn="ctr">
                        <a:defRPr sz="1800"/>
                      </a:pPr>
                      <a:r>
                        <a:rPr lang="fr-FR" sz="1500" b="0" i="0" strike="noStrike" cap="none" spc="0" baseline="0">
                          <a:solidFill>
                            <a:srgbClr val="000000"/>
                          </a:solidFill>
                          <a:effectLst/>
                          <a:latin typeface="Verlag Light"/>
                          <a:ea typeface="Verlag Light"/>
                          <a:cs typeface="Verlag Light"/>
                        </a:rPr>
                        <a:t>Norvège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Norvégien</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30" history="0"/>
                        </a:rPr>
                        <a:t>https://quiz.lumispafacecare.com/no_NO</a:t>
                      </a:r>
                    </a:p>
                  </a:txBody>
                  <a:tcPr marL="0" marR="0" marT="0" marB="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Espagne</a:t>
                      </a:r>
                    </a:p>
                  </a:txBody>
                  <a:tcPr marL="45720" marR="45720" horzOverflow="overflow"/>
                </a:tc>
                <a:tc>
                  <a:txBody>
                    <a:bodyPr/>
                    <a:lstStyle/>
                    <a:p>
                      <a:pPr algn="ctr">
                        <a:defRPr sz="1800"/>
                      </a:pPr>
                      <a:r>
                        <a:rPr lang="fr-FR" sz="1500" b="0" i="0" strike="noStrike" cap="none" spc="0" baseline="0">
                          <a:solidFill>
                            <a:srgbClr val="000000"/>
                          </a:solidFill>
                          <a:effectLst/>
                          <a:latin typeface="Verlag Light"/>
                          <a:ea typeface="Verlag Light"/>
                          <a:cs typeface="Verlag Light"/>
                        </a:rPr>
                        <a:t>Espagnol</a:t>
                      </a:r>
                    </a:p>
                  </a:txBody>
                  <a:tcPr marL="45720" marR="45720" horzOverflow="overflow"/>
                </a:tc>
                <a:tc>
                  <a:txBody>
                    <a:bodyPr/>
                    <a:lstStyle/>
                    <a:p>
                      <a:pPr algn="l">
                        <a:defRPr sz="1100" u="sng">
                          <a:solidFill>
                            <a:srgbClr val="0563C1"/>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31" history="0"/>
                        </a:rPr>
                        <a:t>https://quiz.lumispafacecare.com/es_ES</a:t>
                      </a:r>
                    </a:p>
                  </a:txBody>
                  <a:tcPr marL="0" marR="0" marT="0" marB="0" horzOverflow="overflow"/>
                </a:tc>
                <a:extLst>
                  <a:ext uri="{0D108BD9-81ED-4DB2-BD59-A6C34878D82A}">
                    <a16:rowId xmlns:a16="http://schemas.microsoft.com/office/drawing/2014/main" val="10014"/>
                  </a:ext>
                </a:extLst>
              </a:tr>
              <a:tr h="330196">
                <a:tc>
                  <a:txBody>
                    <a:bodyPr/>
                    <a:lstStyle/>
                    <a:p>
                      <a:pPr algn="ctr">
                        <a:defRPr sz="1800"/>
                      </a:pPr>
                      <a:r>
                        <a:rPr lang="fr-FR" sz="1500" b="0" i="0" strike="noStrike" cap="none" spc="0" baseline="0">
                          <a:solidFill>
                            <a:srgbClr val="000000"/>
                          </a:solidFill>
                          <a:effectLst/>
                          <a:latin typeface="Verlag Light"/>
                          <a:ea typeface="Verlag Light"/>
                          <a:cs typeface="Verlag Light"/>
                        </a:rPr>
                        <a:t>Suède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Anglais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32" history="0"/>
                        </a:rPr>
                        <a:t>https://quiz.lumispafacecare.com/en_SE</a:t>
                      </a:r>
                    </a:p>
                  </a:txBody>
                  <a:tcPr marL="0" marR="0" marT="0" marB="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France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Anglais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dirty="0" err="1">
                          <a:solidFill>
                            <a:srgbClr val="0563C1"/>
                          </a:solidFill>
                          <a:effectLst/>
                          <a:uFill>
                            <a:solidFill>
                              <a:srgbClr val="0563C1"/>
                            </a:solidFill>
                          </a:uFill>
                          <a:latin typeface="Segoe UI"/>
                          <a:ea typeface="Segoe UI"/>
                          <a:cs typeface="Segoe UI"/>
                          <a:hlinkClick r:id="rId33" history="0"/>
                        </a:rPr>
                        <a:t>https</a:t>
                      </a:r>
                      <a:r>
                        <a:rPr lang="fr-FR" sz="1100" b="0" i="0" u="sng" strike="noStrike" cap="none" spc="0" baseline="0" dirty="0">
                          <a:solidFill>
                            <a:srgbClr val="0563C1"/>
                          </a:solidFill>
                          <a:effectLst/>
                          <a:uFill>
                            <a:solidFill>
                              <a:srgbClr val="0563C1"/>
                            </a:solidFill>
                          </a:uFill>
                          <a:latin typeface="Segoe UI"/>
                          <a:ea typeface="Segoe UI"/>
                          <a:cs typeface="Segoe UI"/>
                          <a:hlinkClick r:id="rId33" history="0"/>
                        </a:rPr>
                        <a:t>://</a:t>
                      </a:r>
                      <a:r>
                        <a:rPr lang="fr-FR" sz="1100" b="0" i="0" u="sng" strike="noStrike" cap="none" spc="0" baseline="0" dirty="0" err="1">
                          <a:solidFill>
                            <a:srgbClr val="0563C1"/>
                          </a:solidFill>
                          <a:effectLst/>
                          <a:uFill>
                            <a:solidFill>
                              <a:srgbClr val="0563C1"/>
                            </a:solidFill>
                          </a:uFill>
                          <a:latin typeface="Segoe UI"/>
                          <a:ea typeface="Segoe UI"/>
                          <a:cs typeface="Segoe UI"/>
                          <a:hlinkClick r:id="rId33" history="0"/>
                        </a:rPr>
                        <a:t>quiz.lumispafacecare.com</a:t>
                      </a:r>
                      <a:r>
                        <a:rPr lang="fr-FR" sz="1100" b="0" i="0" u="sng" strike="noStrike" cap="none" spc="0" baseline="0" dirty="0">
                          <a:solidFill>
                            <a:srgbClr val="0563C1"/>
                          </a:solidFill>
                          <a:effectLst/>
                          <a:uFill>
                            <a:solidFill>
                              <a:srgbClr val="0563C1"/>
                            </a:solidFill>
                          </a:uFill>
                          <a:latin typeface="Segoe UI"/>
                          <a:ea typeface="Segoe UI"/>
                          <a:cs typeface="Segoe UI"/>
                          <a:hlinkClick r:id="rId33" history="0"/>
                        </a:rPr>
                        <a:t>/</a:t>
                      </a:r>
                      <a:r>
                        <a:rPr lang="fr-FR" sz="1100" b="0" i="0" u="sng" strike="noStrike" cap="none" spc="0" baseline="0" dirty="0" err="1">
                          <a:solidFill>
                            <a:srgbClr val="0563C1"/>
                          </a:solidFill>
                          <a:effectLst/>
                          <a:uFill>
                            <a:solidFill>
                              <a:srgbClr val="0563C1"/>
                            </a:solidFill>
                          </a:uFill>
                          <a:latin typeface="Segoe UI"/>
                          <a:ea typeface="Segoe UI"/>
                          <a:cs typeface="Segoe UI"/>
                          <a:hlinkClick r:id="rId33" history="0"/>
                        </a:rPr>
                        <a:t>en_FR</a:t>
                      </a:r>
                      <a:endParaRPr lang="fr-FR" sz="1100" b="0" i="0" u="sng" strike="noStrike" cap="none" spc="0" baseline="0" dirty="0">
                        <a:solidFill>
                          <a:srgbClr val="0563C1"/>
                        </a:solidFill>
                        <a:effectLst/>
                        <a:uFill>
                          <a:solidFill>
                            <a:srgbClr val="0563C1"/>
                          </a:solidFill>
                        </a:uFill>
                        <a:latin typeface="Segoe UI"/>
                        <a:ea typeface="Segoe UI"/>
                        <a:cs typeface="Segoe UI"/>
                        <a:hlinkClick r:id="rId33" history="0"/>
                      </a:endParaRPr>
                    </a:p>
                  </a:txBody>
                  <a:tcPr marL="0" marR="0" marT="0" marB="0" horzOverflow="overflow"/>
                </a:tc>
                <a:extLst>
                  <a:ext uri="{0D108BD9-81ED-4DB2-BD59-A6C34878D82A}">
                    <a16:rowId xmlns:a16="http://schemas.microsoft.com/office/drawing/2014/main" val="1001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0" name="Table 4"/>
          <p:cNvGraphicFramePr>
            <a:graphicFrameLocks noGrp="1"/>
          </p:cNvGraphicFramePr>
          <p:nvPr>
            <p:custDataLst>
              <p:tags r:id="rId1"/>
            </p:custDataLst>
            <p:extLst>
              <p:ext uri="{D42A27DB-BD31-4B8C-83A1-F6EECF244321}">
                <p14:modId xmlns:p14="http://schemas.microsoft.com/office/powerpoint/2010/main" val="2090884183"/>
              </p:ext>
            </p:extLst>
          </p:nvPr>
        </p:nvGraphicFramePr>
        <p:xfrm>
          <a:off x="776774" y="820821"/>
          <a:ext cx="10638452" cy="5577030"/>
        </p:xfrm>
        <a:graphic>
          <a:graphicData uri="http://schemas.openxmlformats.org/drawingml/2006/table">
            <a:tbl>
              <a:tblPr firstRow="1" bandRow="1">
                <a:tableStyleId>{4C3C2611-4C71-4FC5-86AE-919BDF0F9419}</a:tableStyleId>
              </a:tblPr>
              <a:tblGrid>
                <a:gridCol w="1191986">
                  <a:extLst>
                    <a:ext uri="{9D8B030D-6E8A-4147-A177-3AD203B41FA5}">
                      <a16:colId xmlns:a16="http://schemas.microsoft.com/office/drawing/2014/main" val="20000"/>
                    </a:ext>
                  </a:extLst>
                </a:gridCol>
                <a:gridCol w="1086238">
                  <a:extLst>
                    <a:ext uri="{9D8B030D-6E8A-4147-A177-3AD203B41FA5}">
                      <a16:colId xmlns:a16="http://schemas.microsoft.com/office/drawing/2014/main" val="20001"/>
                    </a:ext>
                  </a:extLst>
                </a:gridCol>
                <a:gridCol w="2771192">
                  <a:extLst>
                    <a:ext uri="{9D8B030D-6E8A-4147-A177-3AD203B41FA5}">
                      <a16:colId xmlns:a16="http://schemas.microsoft.com/office/drawing/2014/main" val="20002"/>
                    </a:ext>
                  </a:extLst>
                </a:gridCol>
                <a:gridCol w="1455576">
                  <a:extLst>
                    <a:ext uri="{9D8B030D-6E8A-4147-A177-3AD203B41FA5}">
                      <a16:colId xmlns:a16="http://schemas.microsoft.com/office/drawing/2014/main" val="20003"/>
                    </a:ext>
                  </a:extLst>
                </a:gridCol>
                <a:gridCol w="1379537">
                  <a:extLst>
                    <a:ext uri="{9D8B030D-6E8A-4147-A177-3AD203B41FA5}">
                      <a16:colId xmlns:a16="http://schemas.microsoft.com/office/drawing/2014/main" val="20004"/>
                    </a:ext>
                  </a:extLst>
                </a:gridCol>
                <a:gridCol w="2753923">
                  <a:extLst>
                    <a:ext uri="{9D8B030D-6E8A-4147-A177-3AD203B41FA5}">
                      <a16:colId xmlns:a16="http://schemas.microsoft.com/office/drawing/2014/main" val="20005"/>
                    </a:ext>
                  </a:extLst>
                </a:gridCol>
              </a:tblGrid>
              <a:tr h="277028">
                <a:tc>
                  <a:txBody>
                    <a:bodyPr/>
                    <a:lstStyle/>
                    <a:p>
                      <a:pPr algn="ctr">
                        <a:defRPr sz="1800" b="0">
                          <a:solidFill>
                            <a:srgbClr val="000000"/>
                          </a:solidFill>
                        </a:defRPr>
                      </a:pPr>
                      <a:r>
                        <a:rPr lang="fr-FR" sz="1500" b="0" i="0" strike="noStrike" cap="none" spc="0" baseline="0" dirty="0">
                          <a:solidFill>
                            <a:srgbClr val="FFFFFF"/>
                          </a:solidFill>
                          <a:effectLst/>
                          <a:latin typeface="Verlag Light"/>
                          <a:ea typeface="Verlag Light"/>
                          <a:cs typeface="Verlag Light"/>
                        </a:rPr>
                        <a:t>Pays</a:t>
                      </a:r>
                    </a:p>
                  </a:txBody>
                  <a:tcPr marL="45720" marR="45720" horzOverflow="overflow"/>
                </a:tc>
                <a:tc>
                  <a:txBody>
                    <a:bodyPr/>
                    <a:lstStyle/>
                    <a:p>
                      <a:pPr algn="ctr">
                        <a:defRPr sz="1800" b="0">
                          <a:solidFill>
                            <a:srgbClr val="000000"/>
                          </a:solidFill>
                        </a:defRPr>
                      </a:pPr>
                      <a:r>
                        <a:rPr lang="fr-FR" sz="1500" b="0" i="0" strike="noStrike" cap="none" spc="0" baseline="0" dirty="0">
                          <a:solidFill>
                            <a:srgbClr val="FFFFFF"/>
                          </a:solidFill>
                          <a:effectLst/>
                          <a:latin typeface="Verlag Light"/>
                          <a:ea typeface="Verlag Light"/>
                          <a:cs typeface="Verlag Light"/>
                        </a:rPr>
                        <a:t>Langue</a:t>
                      </a:r>
                    </a:p>
                  </a:txBody>
                  <a:tcPr marL="45720" marR="45720" horzOverflow="overflow"/>
                </a:tc>
                <a:tc>
                  <a:txBody>
                    <a:bodyPr/>
                    <a:lstStyle/>
                    <a:p>
                      <a:pPr algn="ctr">
                        <a:defRPr sz="1800" b="0">
                          <a:solidFill>
                            <a:srgbClr val="000000"/>
                          </a:solidFill>
                        </a:defRPr>
                      </a:pPr>
                      <a:r>
                        <a:rPr lang="fr-FR" sz="1500" b="0" i="0" strike="noStrike" cap="none" spc="0" baseline="0" dirty="0">
                          <a:solidFill>
                            <a:srgbClr val="FFFFFF"/>
                          </a:solidFill>
                          <a:effectLst/>
                          <a:latin typeface="Verlag Light"/>
                          <a:ea typeface="Verlag Light"/>
                          <a:cs typeface="Verlag Light"/>
                        </a:rPr>
                        <a:t>URL</a:t>
                      </a:r>
                    </a:p>
                  </a:txBody>
                  <a:tcPr marL="45720" marR="45720" horzOverflow="overflow"/>
                </a:tc>
                <a:tc>
                  <a:txBody>
                    <a:bodyPr/>
                    <a:lstStyle/>
                    <a:p>
                      <a:pPr algn="ctr">
                        <a:defRPr sz="1800" b="0">
                          <a:solidFill>
                            <a:srgbClr val="000000"/>
                          </a:solidFill>
                        </a:defRPr>
                      </a:pPr>
                      <a:r>
                        <a:rPr lang="fr-FR" sz="1500" b="0" i="0" strike="noStrike" cap="none" spc="0" baseline="0" dirty="0">
                          <a:solidFill>
                            <a:srgbClr val="FFFFFF"/>
                          </a:solidFill>
                          <a:effectLst/>
                          <a:latin typeface="Verlag Light"/>
                          <a:ea typeface="Verlag Light"/>
                          <a:cs typeface="Verlag Light"/>
                        </a:rPr>
                        <a:t>Pays</a:t>
                      </a:r>
                    </a:p>
                  </a:txBody>
                  <a:tcPr marL="45720" marR="45720" horzOverflow="overflow"/>
                </a:tc>
                <a:tc>
                  <a:txBody>
                    <a:bodyPr/>
                    <a:lstStyle/>
                    <a:p>
                      <a:pPr algn="ctr">
                        <a:defRPr sz="1800" b="0">
                          <a:solidFill>
                            <a:srgbClr val="000000"/>
                          </a:solidFill>
                        </a:defRPr>
                      </a:pPr>
                      <a:r>
                        <a:rPr lang="fr-FR" sz="1500" b="0" i="0" strike="noStrike" cap="none" spc="0" baseline="0" dirty="0">
                          <a:solidFill>
                            <a:srgbClr val="FFFFFF"/>
                          </a:solidFill>
                          <a:effectLst/>
                          <a:latin typeface="Verlag Light"/>
                          <a:ea typeface="Verlag Light"/>
                          <a:cs typeface="Verlag Light"/>
                        </a:rPr>
                        <a:t>Langue</a:t>
                      </a:r>
                    </a:p>
                  </a:txBody>
                  <a:tcPr marL="45720" marR="45720" horzOverflow="overflow"/>
                </a:tc>
                <a:tc>
                  <a:txBody>
                    <a:bodyPr/>
                    <a:lstStyle/>
                    <a:p>
                      <a:pPr algn="ctr">
                        <a:defRPr sz="1800" b="0">
                          <a:solidFill>
                            <a:srgbClr val="000000"/>
                          </a:solidFill>
                        </a:defRPr>
                      </a:pPr>
                      <a:r>
                        <a:rPr lang="fr-FR" sz="1500" b="0" i="0" strike="noStrike" cap="none" spc="0" baseline="0" dirty="0">
                          <a:solidFill>
                            <a:srgbClr val="FFFFFF"/>
                          </a:solidFill>
                          <a:effectLst/>
                          <a:latin typeface="Verlag Light"/>
                          <a:ea typeface="Verlag Light"/>
                          <a:cs typeface="Verlag Light"/>
                        </a:rPr>
                        <a:t>URL</a:t>
                      </a:r>
                    </a:p>
                  </a:txBody>
                  <a:tcPr marL="45720" marR="45720" horzOverflow="overflow"/>
                </a:tc>
                <a:extLst>
                  <a:ext uri="{0D108BD9-81ED-4DB2-BD59-A6C34878D82A}">
                    <a16:rowId xmlns:a16="http://schemas.microsoft.com/office/drawing/2014/main" val="10000"/>
                  </a:ext>
                </a:extLst>
              </a:tr>
              <a:tr h="350466">
                <a:tc>
                  <a:txBody>
                    <a:bodyPr/>
                    <a:lstStyle/>
                    <a:p>
                      <a:pPr algn="ctr">
                        <a:defRPr sz="1800"/>
                      </a:pPr>
                      <a:r>
                        <a:rPr lang="fr-FR" sz="1500" b="0" i="0" strike="noStrike" cap="none" spc="0" baseline="0" dirty="0">
                          <a:solidFill>
                            <a:srgbClr val="000000"/>
                          </a:solidFill>
                          <a:effectLst/>
                          <a:latin typeface="Verlag Light"/>
                          <a:ea typeface="Verlag Light"/>
                          <a:cs typeface="Verlag Light"/>
                        </a:rPr>
                        <a:t>France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Français</a:t>
                      </a:r>
                    </a:p>
                  </a:txBody>
                  <a:tcPr marL="45720" marR="45720" horzOverflow="overflow"/>
                </a:tc>
                <a:tc>
                  <a:txBody>
                    <a:bodyPr/>
                    <a:lstStyle/>
                    <a:p>
                      <a:pPr algn="l">
                        <a:defRPr sz="1100" u="sng">
                          <a:solidFill>
                            <a:srgbClr val="0563C1"/>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4" history="0"/>
                        </a:rPr>
                        <a:t>https://quiz.lumispafacecare.com/fr_FR</a:t>
                      </a:r>
                    </a:p>
                  </a:txBody>
                  <a:tcPr marL="0" marR="0" marT="0" marB="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Suisse</a:t>
                      </a:r>
                    </a:p>
                  </a:txBody>
                  <a:tcPr marL="45720" marR="45720" horzOverflow="overflow"/>
                </a:tc>
                <a:tc>
                  <a:txBody>
                    <a:bodyPr/>
                    <a:lstStyle/>
                    <a:p>
                      <a:pPr algn="ctr">
                        <a:defRPr sz="1800"/>
                      </a:pPr>
                      <a:r>
                        <a:rPr lang="fr-FR" sz="1500" b="0" i="0" strike="noStrike" cap="none" spc="0" baseline="0">
                          <a:solidFill>
                            <a:srgbClr val="000000"/>
                          </a:solidFill>
                          <a:effectLst/>
                          <a:latin typeface="Verlag Light"/>
                          <a:ea typeface="Verlag Light"/>
                          <a:cs typeface="Verlag Light"/>
                        </a:rPr>
                        <a:t>Allemand</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5" history="0"/>
                        </a:rPr>
                        <a:t>https://quiz.lumispafacecare.com/de_CH</a:t>
                      </a:r>
                    </a:p>
                  </a:txBody>
                  <a:tcPr marL="0" marR="0" marT="0" marB="0" horzOverflow="overflow"/>
                </a:tc>
                <a:extLst>
                  <a:ext uri="{0D108BD9-81ED-4DB2-BD59-A6C34878D82A}">
                    <a16:rowId xmlns:a16="http://schemas.microsoft.com/office/drawing/2014/main" val="10001"/>
                  </a:ext>
                </a:extLst>
              </a:tr>
              <a:tr h="350466">
                <a:tc>
                  <a:txBody>
                    <a:bodyPr/>
                    <a:lstStyle/>
                    <a:p>
                      <a:pPr algn="ctr">
                        <a:defRPr sz="1800"/>
                      </a:pPr>
                      <a:r>
                        <a:rPr lang="fr-FR" sz="1500" b="0" i="0" strike="noStrike" cap="none" spc="0" baseline="0">
                          <a:solidFill>
                            <a:srgbClr val="000000"/>
                          </a:solidFill>
                          <a:effectLst/>
                          <a:latin typeface="Verlag Light"/>
                          <a:ea typeface="Verlag Light"/>
                          <a:cs typeface="Verlag Light"/>
                        </a:rPr>
                        <a:t>Belgique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Français</a:t>
                      </a:r>
                    </a:p>
                  </a:txBody>
                  <a:tcPr marL="45720" marR="45720" horzOverflow="overflow"/>
                </a:tc>
                <a:tc>
                  <a:txBody>
                    <a:bodyPr/>
                    <a:lstStyle/>
                    <a:p>
                      <a:pPr algn="l">
                        <a:defRPr sz="1100" u="sng">
                          <a:solidFill>
                            <a:srgbClr val="0563C1"/>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6" history="0"/>
                        </a:rPr>
                        <a:t>https://quiz.lumispafacecare.com/fr_BE</a:t>
                      </a:r>
                    </a:p>
                  </a:txBody>
                  <a:tcPr marL="0" marR="0" marT="0" marB="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Luxembourg</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Allemand</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7" history="0"/>
                        </a:rPr>
                        <a:t>https://quiz.lumispafacecare.com/de_LU</a:t>
                      </a:r>
                    </a:p>
                  </a:txBody>
                  <a:tcPr marL="0" marR="0" marT="0" marB="0" horzOverflow="overflow"/>
                </a:tc>
                <a:extLst>
                  <a:ext uri="{0D108BD9-81ED-4DB2-BD59-A6C34878D82A}">
                    <a16:rowId xmlns:a16="http://schemas.microsoft.com/office/drawing/2014/main" val="10002"/>
                  </a:ext>
                </a:extLst>
              </a:tr>
              <a:tr h="350466">
                <a:tc>
                  <a:txBody>
                    <a:bodyPr/>
                    <a:lstStyle/>
                    <a:p>
                      <a:pPr algn="ctr">
                        <a:defRPr sz="1800"/>
                      </a:pPr>
                      <a:r>
                        <a:rPr lang="fr-FR" sz="1500" b="0" i="0" strike="noStrike" cap="none" spc="0" baseline="0">
                          <a:solidFill>
                            <a:srgbClr val="000000"/>
                          </a:solidFill>
                          <a:effectLst/>
                          <a:latin typeface="Verlag Light"/>
                          <a:ea typeface="Verlag Light"/>
                          <a:cs typeface="Verlag Light"/>
                        </a:rPr>
                        <a:t>Suisse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Français</a:t>
                      </a:r>
                    </a:p>
                  </a:txBody>
                  <a:tcPr marL="45720" marR="45720" horzOverflow="overflow"/>
                </a:tc>
                <a:tc>
                  <a:txBody>
                    <a:bodyPr/>
                    <a:lstStyle/>
                    <a:p>
                      <a:pPr algn="l">
                        <a:defRPr sz="1100" u="sng">
                          <a:solidFill>
                            <a:srgbClr val="0563C1"/>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8" history="0"/>
                        </a:rPr>
                        <a:t>https://quiz.lumispafacecare.com/fr_CH</a:t>
                      </a:r>
                    </a:p>
                  </a:txBody>
                  <a:tcPr marL="0" marR="0" marT="0" marB="0" horzOverflow="overflow"/>
                </a:tc>
                <a:tc>
                  <a:txBody>
                    <a:bodyPr/>
                    <a:lstStyle/>
                    <a:p>
                      <a:pPr algn="ctr">
                        <a:defRPr sz="1800"/>
                      </a:pPr>
                      <a:r>
                        <a:rPr lang="fr-FR" sz="1500" b="0" i="0" strike="noStrike" cap="none" spc="0" baseline="0">
                          <a:solidFill>
                            <a:srgbClr val="000000"/>
                          </a:solidFill>
                          <a:effectLst/>
                          <a:latin typeface="Verlag Light"/>
                          <a:ea typeface="Verlag Light"/>
                          <a:cs typeface="Verlag Light"/>
                        </a:rPr>
                        <a:t>Portugal</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Anglais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9" history="0"/>
                        </a:rPr>
                        <a:t>https://quiz.lumispafacecare.com/en_PT</a:t>
                      </a:r>
                    </a:p>
                  </a:txBody>
                  <a:tcPr marL="0" marR="0" marT="0" marB="0" horzOverflow="overflow"/>
                </a:tc>
                <a:extLst>
                  <a:ext uri="{0D108BD9-81ED-4DB2-BD59-A6C34878D82A}">
                    <a16:rowId xmlns:a16="http://schemas.microsoft.com/office/drawing/2014/main" val="10003"/>
                  </a:ext>
                </a:extLst>
              </a:tr>
              <a:tr h="350466">
                <a:tc>
                  <a:txBody>
                    <a:bodyPr/>
                    <a:lstStyle/>
                    <a:p>
                      <a:pPr algn="ctr">
                        <a:defRPr sz="1800"/>
                      </a:pPr>
                      <a:r>
                        <a:rPr lang="fr-FR" sz="1500" b="0" i="0" strike="noStrike" cap="none" spc="0" baseline="0">
                          <a:solidFill>
                            <a:srgbClr val="000000"/>
                          </a:solidFill>
                          <a:effectLst/>
                          <a:latin typeface="Verlag Light"/>
                          <a:ea typeface="Verlag Light"/>
                          <a:cs typeface="Verlag Light"/>
                        </a:rPr>
                        <a:t>Luxembourg</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Français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10" history="0"/>
                        </a:rPr>
                        <a:t>https://quiz.lumispafacecare.com/fr_LU</a:t>
                      </a:r>
                    </a:p>
                  </a:txBody>
                  <a:tcPr marL="0" marR="0" marT="0" marB="0" horzOverflow="overflow"/>
                </a:tc>
                <a:tc>
                  <a:txBody>
                    <a:bodyPr/>
                    <a:lstStyle/>
                    <a:p>
                      <a:pPr algn="ctr">
                        <a:defRPr sz="1800"/>
                      </a:pPr>
                      <a:r>
                        <a:rPr lang="fr-FR" sz="1500" b="0" i="0" strike="noStrike" cap="none" spc="0" baseline="0">
                          <a:solidFill>
                            <a:srgbClr val="000000"/>
                          </a:solidFill>
                          <a:effectLst/>
                          <a:latin typeface="Verlag Light"/>
                          <a:ea typeface="Verlag Light"/>
                          <a:cs typeface="Verlag Light"/>
                        </a:rPr>
                        <a:t>Portugal</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Portugais</a:t>
                      </a:r>
                    </a:p>
                  </a:txBody>
                  <a:tcPr marL="45720" marR="45720" horzOverflow="overflow"/>
                </a:tc>
                <a:tc>
                  <a:txBody>
                    <a:bodyPr/>
                    <a:lstStyle/>
                    <a:p>
                      <a:pPr algn="l">
                        <a:defRPr sz="1100" u="sng">
                          <a:solidFill>
                            <a:srgbClr val="0563C1"/>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11" history="0"/>
                        </a:rPr>
                        <a:t>https://quiz.lumispafacecare.com/pt_PT</a:t>
                      </a:r>
                    </a:p>
                  </a:txBody>
                  <a:tcPr marL="0" marR="0" marT="0" marB="0" horzOverflow="overflow"/>
                </a:tc>
                <a:extLst>
                  <a:ext uri="{0D108BD9-81ED-4DB2-BD59-A6C34878D82A}">
                    <a16:rowId xmlns:a16="http://schemas.microsoft.com/office/drawing/2014/main" val="10004"/>
                  </a:ext>
                </a:extLst>
              </a:tr>
              <a:tr h="350466">
                <a:tc>
                  <a:txBody>
                    <a:bodyPr/>
                    <a:lstStyle/>
                    <a:p>
                      <a:pPr algn="ctr">
                        <a:defRPr sz="1800"/>
                      </a:pPr>
                      <a:r>
                        <a:rPr lang="fr-FR" sz="1500" b="0" i="0" strike="noStrike" cap="none" spc="0" baseline="0">
                          <a:solidFill>
                            <a:srgbClr val="000000"/>
                          </a:solidFill>
                          <a:effectLst/>
                          <a:latin typeface="Verlag Light"/>
                          <a:ea typeface="Verlag Light"/>
                          <a:cs typeface="Verlag Light"/>
                        </a:rPr>
                        <a:t>Autriche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Anglais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12" history="0"/>
                        </a:rPr>
                        <a:t>https://quiz.lumispafacecare.com/en_AT</a:t>
                      </a:r>
                    </a:p>
                  </a:txBody>
                  <a:tcPr marL="0" marR="0" marT="0" marB="0" horzOverflow="overflow"/>
                </a:tc>
                <a:tc>
                  <a:txBody>
                    <a:bodyPr/>
                    <a:lstStyle/>
                    <a:p>
                      <a:pPr algn="ctr">
                        <a:defRPr sz="1800"/>
                      </a:pPr>
                      <a:r>
                        <a:rPr lang="fr-FR" sz="1500" b="0" i="0" strike="noStrike" cap="none" spc="0" baseline="0">
                          <a:solidFill>
                            <a:srgbClr val="000000"/>
                          </a:solidFill>
                          <a:effectLst/>
                          <a:latin typeface="Verlag Light"/>
                          <a:ea typeface="Verlag Light"/>
                          <a:cs typeface="Verlag Light"/>
                        </a:rPr>
                        <a:t>Afrique du Sud</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Anglais</a:t>
                      </a:r>
                    </a:p>
                  </a:txBody>
                  <a:tcPr marL="45720" marR="45720" horzOverflow="overflow"/>
                </a:tc>
                <a:tc>
                  <a:txBody>
                    <a:bodyPr/>
                    <a:lstStyle/>
                    <a:p>
                      <a:pPr algn="l">
                        <a:defRPr sz="1100" u="sng">
                          <a:solidFill>
                            <a:srgbClr val="0563C1"/>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13" history="0"/>
                        </a:rPr>
                        <a:t>https://quiz.lumispafacecare.com/en_ZA</a:t>
                      </a:r>
                    </a:p>
                  </a:txBody>
                  <a:tcPr marL="0" marR="0" marT="0" marB="0" horzOverflow="overflow"/>
                </a:tc>
                <a:extLst>
                  <a:ext uri="{0D108BD9-81ED-4DB2-BD59-A6C34878D82A}">
                    <a16:rowId xmlns:a16="http://schemas.microsoft.com/office/drawing/2014/main" val="10005"/>
                  </a:ext>
                </a:extLst>
              </a:tr>
              <a:tr h="350466">
                <a:tc>
                  <a:txBody>
                    <a:bodyPr/>
                    <a:lstStyle/>
                    <a:p>
                      <a:pPr algn="ctr">
                        <a:defRPr sz="1800"/>
                      </a:pPr>
                      <a:r>
                        <a:rPr lang="fr-FR" sz="1500" b="0" i="0" strike="noStrike" cap="none" spc="0" baseline="0">
                          <a:solidFill>
                            <a:srgbClr val="000000"/>
                          </a:solidFill>
                          <a:effectLst/>
                          <a:latin typeface="Verlag Light"/>
                          <a:ea typeface="Verlag Light"/>
                          <a:cs typeface="Verlag Light"/>
                        </a:rPr>
                        <a:t>Belgique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Anglais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14" history="0"/>
                        </a:rPr>
                        <a:t>https://quiz.lumispafacecare.com/en_BE</a:t>
                      </a:r>
                    </a:p>
                  </a:txBody>
                  <a:tcPr marL="0" marR="0" marT="0" marB="0" horzOverflow="overflow"/>
                </a:tc>
                <a:tc>
                  <a:txBody>
                    <a:bodyPr/>
                    <a:lstStyle/>
                    <a:p>
                      <a:pPr algn="ctr">
                        <a:defRPr sz="1800"/>
                      </a:pPr>
                      <a:r>
                        <a:rPr lang="fr-FR" sz="1500" b="0" i="0" strike="noStrike" cap="none" spc="0" baseline="0">
                          <a:solidFill>
                            <a:srgbClr val="000000"/>
                          </a:solidFill>
                          <a:effectLst/>
                          <a:latin typeface="Verlag Light"/>
                          <a:ea typeface="Verlag Light"/>
                          <a:cs typeface="Verlag Light"/>
                        </a:rPr>
                        <a:t>Autriche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Allemand</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15" history="0"/>
                        </a:rPr>
                        <a:t>https://quiz.lumispafacecare.com/de_AT</a:t>
                      </a:r>
                    </a:p>
                  </a:txBody>
                  <a:tcPr marL="0" marR="0" marT="0" marB="0" horzOverflow="overflow"/>
                </a:tc>
                <a:extLst>
                  <a:ext uri="{0D108BD9-81ED-4DB2-BD59-A6C34878D82A}">
                    <a16:rowId xmlns:a16="http://schemas.microsoft.com/office/drawing/2014/main" val="10006"/>
                  </a:ext>
                </a:extLst>
              </a:tr>
              <a:tr h="350466">
                <a:tc>
                  <a:txBody>
                    <a:bodyPr/>
                    <a:lstStyle/>
                    <a:p>
                      <a:pPr algn="ctr">
                        <a:defRPr sz="1800"/>
                      </a:pPr>
                      <a:r>
                        <a:rPr lang="fr-FR" sz="1500" b="0" i="0" strike="noStrike" cap="none" spc="0" baseline="0">
                          <a:solidFill>
                            <a:srgbClr val="000000"/>
                          </a:solidFill>
                          <a:effectLst/>
                          <a:latin typeface="Verlag Light"/>
                          <a:ea typeface="Verlag Light"/>
                          <a:cs typeface="Verlag Light"/>
                        </a:rPr>
                        <a:t>Italie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Anglais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16" history="0"/>
                        </a:rPr>
                        <a:t>https://quiz.lumispafacecare.com/en_IT</a:t>
                      </a:r>
                    </a:p>
                  </a:txBody>
                  <a:tcPr marL="0" marR="0" marT="0" marB="0" horzOverflow="overflow"/>
                </a:tc>
                <a:tc>
                  <a:txBody>
                    <a:bodyPr/>
                    <a:lstStyle/>
                    <a:p>
                      <a:pPr algn="ctr">
                        <a:defRPr sz="1600">
                          <a:latin typeface="Verlag Light"/>
                          <a:ea typeface="Verlag Light"/>
                          <a:cs typeface="Verlag Light"/>
                          <a:sym typeface="Verlag Light"/>
                        </a:defRPr>
                      </a:pPr>
                      <a:endParaRPr/>
                    </a:p>
                  </a:txBody>
                  <a:tcPr marL="45720" marR="45720" horzOverflow="overflow"/>
                </a:tc>
                <a:tc>
                  <a:txBody>
                    <a:bodyPr/>
                    <a:lstStyle/>
                    <a:p>
                      <a:pPr algn="ctr">
                        <a:defRPr sz="1600">
                          <a:latin typeface="Verlag Light"/>
                          <a:ea typeface="Verlag Light"/>
                          <a:cs typeface="Verlag Light"/>
                          <a:sym typeface="Verlag Light"/>
                        </a:defRPr>
                      </a:pPr>
                      <a:endParaRPr/>
                    </a:p>
                  </a:txBody>
                  <a:tcPr marL="45720" marR="45720" horzOverflow="overflow"/>
                </a:tc>
                <a:tc>
                  <a:txBody>
                    <a:bodyPr/>
                    <a:lstStyle/>
                    <a:p>
                      <a:pPr algn="l">
                        <a:defRPr sz="1000"/>
                      </a:pPr>
                      <a:endParaRPr/>
                    </a:p>
                  </a:txBody>
                  <a:tcPr marL="0" marR="0" marT="0" marB="0" horzOverflow="overflow"/>
                </a:tc>
                <a:extLst>
                  <a:ext uri="{0D108BD9-81ED-4DB2-BD59-A6C34878D82A}">
                    <a16:rowId xmlns:a16="http://schemas.microsoft.com/office/drawing/2014/main" val="10007"/>
                  </a:ext>
                </a:extLst>
              </a:tr>
              <a:tr h="350466">
                <a:tc>
                  <a:txBody>
                    <a:bodyPr/>
                    <a:lstStyle/>
                    <a:p>
                      <a:pPr algn="ctr">
                        <a:defRPr sz="1800"/>
                      </a:pPr>
                      <a:r>
                        <a:rPr lang="fr-FR" sz="1500" b="0" i="0" strike="noStrike" cap="none" spc="0" baseline="0">
                          <a:solidFill>
                            <a:srgbClr val="000000"/>
                          </a:solidFill>
                          <a:effectLst/>
                          <a:latin typeface="Verlag Light"/>
                          <a:ea typeface="Verlag Light"/>
                          <a:cs typeface="Verlag Light"/>
                        </a:rPr>
                        <a:t>Italie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Italien</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17" history="0"/>
                        </a:rPr>
                        <a:t>https://quiz.lumispafacecare.com/it_IT</a:t>
                      </a:r>
                    </a:p>
                  </a:txBody>
                  <a:tcPr marL="0" marR="0" marT="0" marB="0" horzOverflow="overflow"/>
                </a:tc>
                <a:tc>
                  <a:txBody>
                    <a:bodyPr/>
                    <a:lstStyle/>
                    <a:p>
                      <a:pPr algn="ctr">
                        <a:defRPr sz="1600">
                          <a:latin typeface="Verlag Light"/>
                          <a:ea typeface="Verlag Light"/>
                          <a:cs typeface="Verlag Light"/>
                          <a:sym typeface="Verlag Light"/>
                        </a:defRPr>
                      </a:pPr>
                      <a:endParaRPr/>
                    </a:p>
                  </a:txBody>
                  <a:tcPr marL="45720" marR="45720" horzOverflow="overflow"/>
                </a:tc>
                <a:tc>
                  <a:txBody>
                    <a:bodyPr/>
                    <a:lstStyle/>
                    <a:p>
                      <a:pPr algn="ctr">
                        <a:defRPr sz="1600">
                          <a:latin typeface="Verlag Light"/>
                          <a:ea typeface="Verlag Light"/>
                          <a:cs typeface="Verlag Light"/>
                          <a:sym typeface="Verlag Light"/>
                        </a:defRPr>
                      </a:pPr>
                      <a:endParaRPr/>
                    </a:p>
                  </a:txBody>
                  <a:tcPr marL="45720" marR="45720" horzOverflow="overflow"/>
                </a:tc>
                <a:tc>
                  <a:txBody>
                    <a:bodyPr/>
                    <a:lstStyle/>
                    <a:p>
                      <a:pPr algn="l">
                        <a:defRPr sz="1000"/>
                      </a:pPr>
                      <a:endParaRPr/>
                    </a:p>
                  </a:txBody>
                  <a:tcPr marL="0" marR="0" marT="0" marB="0" horzOverflow="overflow"/>
                </a:tc>
                <a:extLst>
                  <a:ext uri="{0D108BD9-81ED-4DB2-BD59-A6C34878D82A}">
                    <a16:rowId xmlns:a16="http://schemas.microsoft.com/office/drawing/2014/main" val="10008"/>
                  </a:ext>
                </a:extLst>
              </a:tr>
              <a:tr h="350466">
                <a:tc>
                  <a:txBody>
                    <a:bodyPr/>
                    <a:lstStyle/>
                    <a:p>
                      <a:pPr algn="ctr">
                        <a:defRPr sz="1800"/>
                      </a:pPr>
                      <a:r>
                        <a:rPr lang="fr-FR" sz="1500" b="0" i="0" strike="noStrike" cap="none" spc="0" baseline="0">
                          <a:solidFill>
                            <a:srgbClr val="000000"/>
                          </a:solidFill>
                          <a:effectLst/>
                          <a:latin typeface="Verlag Light"/>
                          <a:ea typeface="Verlag Light"/>
                          <a:cs typeface="Verlag Light"/>
                        </a:rPr>
                        <a:t>Suisse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Italien</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18" history="0"/>
                        </a:rPr>
                        <a:t>https://quiz.lumispafacecare.com/it_CH</a:t>
                      </a:r>
                    </a:p>
                  </a:txBody>
                  <a:tcPr marL="0" marR="0" marT="0" marB="0" horzOverflow="overflow"/>
                </a:tc>
                <a:tc>
                  <a:txBody>
                    <a:bodyPr/>
                    <a:lstStyle/>
                    <a:p>
                      <a:pPr algn="ctr">
                        <a:defRPr sz="1600">
                          <a:latin typeface="Verlag Light"/>
                          <a:ea typeface="Verlag Light"/>
                          <a:cs typeface="Verlag Light"/>
                          <a:sym typeface="Verlag Light"/>
                        </a:defRPr>
                      </a:pPr>
                      <a:endParaRPr/>
                    </a:p>
                  </a:txBody>
                  <a:tcPr marL="45720" marR="45720" horzOverflow="overflow"/>
                </a:tc>
                <a:tc>
                  <a:txBody>
                    <a:bodyPr/>
                    <a:lstStyle/>
                    <a:p>
                      <a:pPr algn="ctr">
                        <a:defRPr sz="1600">
                          <a:latin typeface="Verlag Light"/>
                          <a:ea typeface="Verlag Light"/>
                          <a:cs typeface="Verlag Light"/>
                          <a:sym typeface="Verlag Light"/>
                        </a:defRPr>
                      </a:pPr>
                      <a:endParaRPr/>
                    </a:p>
                  </a:txBody>
                  <a:tcPr marL="45720" marR="45720" horzOverflow="overflow"/>
                </a:tc>
                <a:tc>
                  <a:txBody>
                    <a:bodyPr/>
                    <a:lstStyle/>
                    <a:p>
                      <a:pPr algn="l">
                        <a:defRPr sz="1000"/>
                      </a:pPr>
                      <a:endParaRPr/>
                    </a:p>
                  </a:txBody>
                  <a:tcPr marL="0" marR="0" marT="0" marB="0" horzOverflow="overflow"/>
                </a:tc>
                <a:extLst>
                  <a:ext uri="{0D108BD9-81ED-4DB2-BD59-A6C34878D82A}">
                    <a16:rowId xmlns:a16="http://schemas.microsoft.com/office/drawing/2014/main" val="10009"/>
                  </a:ext>
                </a:extLst>
              </a:tr>
              <a:tr h="350466">
                <a:tc>
                  <a:txBody>
                    <a:bodyPr/>
                    <a:lstStyle/>
                    <a:p>
                      <a:pPr algn="ctr">
                        <a:defRPr sz="1800"/>
                      </a:pPr>
                      <a:r>
                        <a:rPr lang="fr-FR" sz="1500" b="0" i="0" strike="noStrike" cap="none" spc="0" baseline="0">
                          <a:solidFill>
                            <a:srgbClr val="000000"/>
                          </a:solidFill>
                          <a:effectLst/>
                          <a:latin typeface="Verlag Light"/>
                          <a:ea typeface="Verlag Light"/>
                          <a:cs typeface="Verlag Light"/>
                        </a:rPr>
                        <a:t>Pays-Bas</a:t>
                      </a:r>
                    </a:p>
                  </a:txBody>
                  <a:tcPr marL="45720" marR="45720" horzOverflow="overflow"/>
                </a:tc>
                <a:tc>
                  <a:txBody>
                    <a:bodyPr/>
                    <a:lstStyle/>
                    <a:p>
                      <a:pPr algn="ctr">
                        <a:defRPr sz="1800"/>
                      </a:pPr>
                      <a:r>
                        <a:rPr lang="fr-FR" sz="1500" b="0" i="0" strike="noStrike" cap="none" spc="0" baseline="0">
                          <a:solidFill>
                            <a:srgbClr val="000000"/>
                          </a:solidFill>
                          <a:effectLst/>
                          <a:latin typeface="Verlag Light"/>
                          <a:ea typeface="Verlag Light"/>
                          <a:cs typeface="Verlag Light"/>
                        </a:rPr>
                        <a:t>Anglais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19" history="0"/>
                        </a:rPr>
                        <a:t>https://quiz.lumispafacecare.com/en_NL</a:t>
                      </a:r>
                    </a:p>
                  </a:txBody>
                  <a:tcPr marL="0" marR="0" marT="0" marB="0" horzOverflow="overflow"/>
                </a:tc>
                <a:tc>
                  <a:txBody>
                    <a:bodyPr/>
                    <a:lstStyle/>
                    <a:p>
                      <a:pPr algn="ctr">
                        <a:defRPr sz="1600">
                          <a:latin typeface="Verlag Light"/>
                          <a:ea typeface="Verlag Light"/>
                          <a:cs typeface="Verlag Light"/>
                          <a:sym typeface="Verlag Light"/>
                        </a:defRPr>
                      </a:pPr>
                      <a:endParaRPr/>
                    </a:p>
                  </a:txBody>
                  <a:tcPr marL="45720" marR="45720" horzOverflow="overflow"/>
                </a:tc>
                <a:tc>
                  <a:txBody>
                    <a:bodyPr/>
                    <a:lstStyle/>
                    <a:p>
                      <a:pPr algn="ctr">
                        <a:defRPr sz="1600">
                          <a:latin typeface="Verlag Light"/>
                          <a:ea typeface="Verlag Light"/>
                          <a:cs typeface="Verlag Light"/>
                          <a:sym typeface="Verlag Light"/>
                        </a:defRPr>
                      </a:pPr>
                      <a:endParaRPr/>
                    </a:p>
                  </a:txBody>
                  <a:tcPr marL="45720" marR="45720" horzOverflow="overflow"/>
                </a:tc>
                <a:tc>
                  <a:txBody>
                    <a:bodyPr/>
                    <a:lstStyle/>
                    <a:p>
                      <a:pPr algn="l">
                        <a:defRPr sz="1000"/>
                      </a:pPr>
                      <a:endParaRPr/>
                    </a:p>
                  </a:txBody>
                  <a:tcPr marL="0" marR="0" marT="0" marB="0" horzOverflow="overflow"/>
                </a:tc>
                <a:extLst>
                  <a:ext uri="{0D108BD9-81ED-4DB2-BD59-A6C34878D82A}">
                    <a16:rowId xmlns:a16="http://schemas.microsoft.com/office/drawing/2014/main" val="10010"/>
                  </a:ext>
                </a:extLst>
              </a:tr>
              <a:tr h="350466">
                <a:tc>
                  <a:txBody>
                    <a:bodyPr/>
                    <a:lstStyle/>
                    <a:p>
                      <a:pPr algn="ctr">
                        <a:defRPr sz="1800"/>
                      </a:pPr>
                      <a:r>
                        <a:rPr lang="fr-FR" sz="1500" b="0" i="0" strike="noStrike" cap="none" spc="0" baseline="0">
                          <a:solidFill>
                            <a:srgbClr val="000000"/>
                          </a:solidFill>
                          <a:effectLst/>
                          <a:latin typeface="Verlag Light"/>
                          <a:ea typeface="Verlag Light"/>
                          <a:cs typeface="Verlag Light"/>
                        </a:rPr>
                        <a:t>Pays-Bas</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Néerlandais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20" history="0"/>
                        </a:rPr>
                        <a:t>https://quiz.lumispafacecare.com/nl_NL</a:t>
                      </a:r>
                    </a:p>
                  </a:txBody>
                  <a:tcPr marL="0" marR="0" marT="0" marB="0" horzOverflow="overflow"/>
                </a:tc>
                <a:tc>
                  <a:txBody>
                    <a:bodyPr/>
                    <a:lstStyle/>
                    <a:p>
                      <a:pPr algn="ctr">
                        <a:defRPr sz="1600">
                          <a:latin typeface="Verlag Light"/>
                          <a:ea typeface="Verlag Light"/>
                          <a:cs typeface="Verlag Light"/>
                          <a:sym typeface="Verlag Light"/>
                        </a:defRPr>
                      </a:pPr>
                      <a:endParaRPr/>
                    </a:p>
                  </a:txBody>
                  <a:tcPr marL="45720" marR="45720" horzOverflow="overflow"/>
                </a:tc>
                <a:tc>
                  <a:txBody>
                    <a:bodyPr/>
                    <a:lstStyle/>
                    <a:p>
                      <a:pPr algn="ctr">
                        <a:defRPr sz="1600">
                          <a:latin typeface="Verlag Light"/>
                          <a:ea typeface="Verlag Light"/>
                          <a:cs typeface="Verlag Light"/>
                          <a:sym typeface="Verlag Light"/>
                        </a:defRPr>
                      </a:pPr>
                      <a:endParaRPr/>
                    </a:p>
                  </a:txBody>
                  <a:tcPr marL="45720" marR="45720" horzOverflow="overflow"/>
                </a:tc>
                <a:tc>
                  <a:txBody>
                    <a:bodyPr/>
                    <a:lstStyle/>
                    <a:p>
                      <a:pPr algn="l">
                        <a:defRPr sz="1000"/>
                      </a:pPr>
                      <a:endParaRPr/>
                    </a:p>
                  </a:txBody>
                  <a:tcPr marL="0" marR="0" marT="0" marB="0" horzOverflow="overflow"/>
                </a:tc>
                <a:extLst>
                  <a:ext uri="{0D108BD9-81ED-4DB2-BD59-A6C34878D82A}">
                    <a16:rowId xmlns:a16="http://schemas.microsoft.com/office/drawing/2014/main" val="10011"/>
                  </a:ext>
                </a:extLst>
              </a:tr>
              <a:tr h="350466">
                <a:tc>
                  <a:txBody>
                    <a:bodyPr/>
                    <a:lstStyle/>
                    <a:p>
                      <a:pPr algn="ctr">
                        <a:defRPr sz="1800"/>
                      </a:pPr>
                      <a:r>
                        <a:rPr lang="fr-FR" sz="1500" b="0" i="0" strike="noStrike" cap="none" spc="0" baseline="0">
                          <a:solidFill>
                            <a:srgbClr val="000000"/>
                          </a:solidFill>
                          <a:effectLst/>
                          <a:latin typeface="Verlag Light"/>
                          <a:ea typeface="Verlag Light"/>
                          <a:cs typeface="Verlag Light"/>
                        </a:rPr>
                        <a:t>Belgique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Néerlandais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21" history="0"/>
                        </a:rPr>
                        <a:t>https://quiz.lumispafacecare.com/nl_BE</a:t>
                      </a:r>
                    </a:p>
                  </a:txBody>
                  <a:tcPr marL="0" marR="0" marT="0" marB="0" horzOverflow="overflow"/>
                </a:tc>
                <a:tc>
                  <a:txBody>
                    <a:bodyPr/>
                    <a:lstStyle/>
                    <a:p>
                      <a:pPr algn="ctr">
                        <a:defRPr sz="1600">
                          <a:latin typeface="Verlag Light"/>
                          <a:ea typeface="Verlag Light"/>
                          <a:cs typeface="Verlag Light"/>
                          <a:sym typeface="Verlag Light"/>
                        </a:defRPr>
                      </a:pPr>
                      <a:endParaRPr/>
                    </a:p>
                  </a:txBody>
                  <a:tcPr marL="45720" marR="45720" horzOverflow="overflow"/>
                </a:tc>
                <a:tc>
                  <a:txBody>
                    <a:bodyPr/>
                    <a:lstStyle/>
                    <a:p>
                      <a:pPr algn="ctr">
                        <a:defRPr sz="1600">
                          <a:latin typeface="Verlag Light"/>
                          <a:ea typeface="Verlag Light"/>
                          <a:cs typeface="Verlag Light"/>
                          <a:sym typeface="Verlag Light"/>
                        </a:defRPr>
                      </a:pPr>
                      <a:endParaRPr/>
                    </a:p>
                  </a:txBody>
                  <a:tcPr marL="45720" marR="45720" horzOverflow="overflow"/>
                </a:tc>
                <a:tc>
                  <a:txBody>
                    <a:bodyPr/>
                    <a:lstStyle/>
                    <a:p>
                      <a:pPr algn="l">
                        <a:defRPr sz="1000"/>
                      </a:pPr>
                      <a:endParaRPr/>
                    </a:p>
                  </a:txBody>
                  <a:tcPr marL="0" marR="0" marT="0" marB="0" horzOverflow="overflow"/>
                </a:tc>
                <a:extLst>
                  <a:ext uri="{0D108BD9-81ED-4DB2-BD59-A6C34878D82A}">
                    <a16:rowId xmlns:a16="http://schemas.microsoft.com/office/drawing/2014/main" val="10012"/>
                  </a:ext>
                </a:extLst>
              </a:tr>
              <a:tr h="350466">
                <a:tc>
                  <a:txBody>
                    <a:bodyPr/>
                    <a:lstStyle/>
                    <a:p>
                      <a:pPr algn="ctr">
                        <a:defRPr sz="1800"/>
                      </a:pPr>
                      <a:r>
                        <a:rPr lang="fr-FR" sz="1500" b="0" i="0" strike="noStrike" cap="none" spc="0" baseline="0">
                          <a:solidFill>
                            <a:srgbClr val="000000"/>
                          </a:solidFill>
                          <a:effectLst/>
                          <a:latin typeface="Verlag Light"/>
                          <a:ea typeface="Verlag Light"/>
                          <a:cs typeface="Verlag Light"/>
                        </a:rPr>
                        <a:t>Luxembourg</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Anglais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22" history="0"/>
                        </a:rPr>
                        <a:t>https://quiz.lumispafacecare.com/en_LU</a:t>
                      </a:r>
                    </a:p>
                  </a:txBody>
                  <a:tcPr marL="0" marR="0" marT="0" marB="0" horzOverflow="overflow"/>
                </a:tc>
                <a:tc>
                  <a:txBody>
                    <a:bodyPr/>
                    <a:lstStyle/>
                    <a:p>
                      <a:pPr algn="ctr">
                        <a:defRPr sz="1600">
                          <a:latin typeface="Verlag Light"/>
                          <a:ea typeface="Verlag Light"/>
                          <a:cs typeface="Verlag Light"/>
                          <a:sym typeface="Verlag Light"/>
                        </a:defRPr>
                      </a:pPr>
                      <a:endParaRPr/>
                    </a:p>
                  </a:txBody>
                  <a:tcPr marL="45720" marR="45720" horzOverflow="overflow"/>
                </a:tc>
                <a:tc>
                  <a:txBody>
                    <a:bodyPr/>
                    <a:lstStyle/>
                    <a:p>
                      <a:pPr algn="ctr">
                        <a:defRPr sz="1600">
                          <a:latin typeface="Verlag Light"/>
                          <a:ea typeface="Verlag Light"/>
                          <a:cs typeface="Verlag Light"/>
                          <a:sym typeface="Verlag Light"/>
                        </a:defRPr>
                      </a:pPr>
                      <a:endParaRPr/>
                    </a:p>
                  </a:txBody>
                  <a:tcPr marL="45720" marR="45720" horzOverflow="overflow"/>
                </a:tc>
                <a:tc>
                  <a:txBody>
                    <a:bodyPr/>
                    <a:lstStyle/>
                    <a:p>
                      <a:pPr algn="l">
                        <a:defRPr sz="1000"/>
                      </a:pPr>
                      <a:endParaRPr/>
                    </a:p>
                  </a:txBody>
                  <a:tcPr marL="0" marR="0" marT="0" marB="0" horzOverflow="overflow"/>
                </a:tc>
                <a:extLst>
                  <a:ext uri="{0D108BD9-81ED-4DB2-BD59-A6C34878D82A}">
                    <a16:rowId xmlns:a16="http://schemas.microsoft.com/office/drawing/2014/main" val="10013"/>
                  </a:ext>
                </a:extLst>
              </a:tr>
              <a:tr h="350466">
                <a:tc>
                  <a:txBody>
                    <a:bodyPr/>
                    <a:lstStyle/>
                    <a:p>
                      <a:pPr algn="ctr">
                        <a:defRPr sz="1800"/>
                      </a:pPr>
                      <a:r>
                        <a:rPr lang="fr-FR" sz="1500" b="0" i="0" strike="noStrike" cap="none" spc="0" baseline="0">
                          <a:solidFill>
                            <a:srgbClr val="000000"/>
                          </a:solidFill>
                          <a:effectLst/>
                          <a:latin typeface="Verlag Light"/>
                          <a:ea typeface="Verlag Light"/>
                          <a:cs typeface="Verlag Light"/>
                        </a:rPr>
                        <a:t>Allemagne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Anglais</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23" history="0"/>
                        </a:rPr>
                        <a:t>https://quiz.lumispafacecare.com/en_DE</a:t>
                      </a:r>
                    </a:p>
                  </a:txBody>
                  <a:tcPr marL="0" marR="0" marT="0" marB="0" horzOverflow="overflow"/>
                </a:tc>
                <a:tc>
                  <a:txBody>
                    <a:bodyPr/>
                    <a:lstStyle/>
                    <a:p>
                      <a:pPr algn="ctr">
                        <a:defRPr sz="1600">
                          <a:latin typeface="Verlag Light"/>
                          <a:ea typeface="Verlag Light"/>
                          <a:cs typeface="Verlag Light"/>
                          <a:sym typeface="Verlag Light"/>
                        </a:defRPr>
                      </a:pPr>
                      <a:endParaRPr/>
                    </a:p>
                  </a:txBody>
                  <a:tcPr marL="45720" marR="45720" horzOverflow="overflow"/>
                </a:tc>
                <a:tc>
                  <a:txBody>
                    <a:bodyPr/>
                    <a:lstStyle/>
                    <a:p>
                      <a:pPr algn="ctr">
                        <a:defRPr sz="1600">
                          <a:latin typeface="Verlag Light"/>
                          <a:ea typeface="Verlag Light"/>
                          <a:cs typeface="Verlag Light"/>
                          <a:sym typeface="Verlag Light"/>
                        </a:defRPr>
                      </a:pPr>
                      <a:endParaRPr/>
                    </a:p>
                  </a:txBody>
                  <a:tcPr marL="45720" marR="45720" horzOverflow="overflow"/>
                </a:tc>
                <a:tc>
                  <a:txBody>
                    <a:bodyPr/>
                    <a:lstStyle/>
                    <a:p>
                      <a:pPr algn="l">
                        <a:defRPr sz="1000"/>
                      </a:pPr>
                      <a:endParaRPr/>
                    </a:p>
                  </a:txBody>
                  <a:tcPr marL="0" marR="0" marT="0" marB="0" horzOverflow="overflow"/>
                </a:tc>
                <a:extLst>
                  <a:ext uri="{0D108BD9-81ED-4DB2-BD59-A6C34878D82A}">
                    <a16:rowId xmlns:a16="http://schemas.microsoft.com/office/drawing/2014/main" val="10014"/>
                  </a:ext>
                </a:extLst>
              </a:tr>
              <a:tr h="350466">
                <a:tc>
                  <a:txBody>
                    <a:bodyPr/>
                    <a:lstStyle/>
                    <a:p>
                      <a:pPr algn="ctr">
                        <a:defRPr sz="1800"/>
                      </a:pPr>
                      <a:r>
                        <a:rPr lang="fr-FR" sz="1500" b="0" i="0" strike="noStrike" cap="none" spc="0" baseline="0">
                          <a:solidFill>
                            <a:srgbClr val="000000"/>
                          </a:solidFill>
                          <a:effectLst/>
                          <a:latin typeface="Verlag Light"/>
                          <a:ea typeface="Verlag Light"/>
                          <a:cs typeface="Verlag Light"/>
                        </a:rPr>
                        <a:t>Allemagne</a:t>
                      </a:r>
                    </a:p>
                  </a:txBody>
                  <a:tcPr marL="45720" marR="45720" horzOverflow="overflow"/>
                </a:tc>
                <a:tc>
                  <a:txBody>
                    <a:bodyPr/>
                    <a:lstStyle/>
                    <a:p>
                      <a:pPr algn="ctr">
                        <a:defRPr sz="1800"/>
                      </a:pPr>
                      <a:r>
                        <a:rPr lang="fr-FR" sz="1500" b="0" i="0" strike="noStrike" cap="none" spc="0" baseline="0" dirty="0">
                          <a:solidFill>
                            <a:srgbClr val="000000"/>
                          </a:solidFill>
                          <a:effectLst/>
                          <a:latin typeface="Verlag Light"/>
                          <a:ea typeface="Verlag Light"/>
                          <a:cs typeface="Verlag Light"/>
                        </a:rPr>
                        <a:t>Allemand</a:t>
                      </a:r>
                    </a:p>
                  </a:txBody>
                  <a:tcPr marL="45720" marR="45720" horzOverflow="overflow"/>
                </a:tc>
                <a:tc>
                  <a:txBody>
                    <a:bodyPr/>
                    <a:lstStyle/>
                    <a:p>
                      <a:pPr algn="l">
                        <a:defRPr sz="1100">
                          <a:solidFill>
                            <a:srgbClr val="007BFF"/>
                          </a:solidFill>
                          <a:latin typeface="Segoe UI"/>
                          <a:ea typeface="Segoe UI"/>
                          <a:cs typeface="Segoe UI"/>
                          <a:sym typeface="Segoe UI"/>
                        </a:defRPr>
                      </a:pPr>
                      <a:r>
                        <a:rPr lang="fr-FR" sz="1100" b="0" i="0" u="sng" strike="noStrike" cap="none" spc="0" baseline="0">
                          <a:solidFill>
                            <a:srgbClr val="0563C1"/>
                          </a:solidFill>
                          <a:effectLst/>
                          <a:uFill>
                            <a:solidFill>
                              <a:srgbClr val="0563C1"/>
                            </a:solidFill>
                          </a:uFill>
                          <a:latin typeface="Segoe UI"/>
                          <a:ea typeface="Segoe UI"/>
                          <a:cs typeface="Segoe UI"/>
                          <a:hlinkClick r:id="rId24" history="0"/>
                        </a:rPr>
                        <a:t>https://quiz.lumispafacecare.com/de_DE</a:t>
                      </a:r>
                    </a:p>
                  </a:txBody>
                  <a:tcPr marL="0" marR="0" marT="0" marB="0" horzOverflow="overflow"/>
                </a:tc>
                <a:tc>
                  <a:txBody>
                    <a:bodyPr/>
                    <a:lstStyle/>
                    <a:p>
                      <a:pPr algn="ctr">
                        <a:defRPr sz="1600">
                          <a:latin typeface="Verlag Light"/>
                          <a:ea typeface="Verlag Light"/>
                          <a:cs typeface="Verlag Light"/>
                          <a:sym typeface="Verlag Light"/>
                        </a:defRPr>
                      </a:pPr>
                      <a:endParaRPr/>
                    </a:p>
                  </a:txBody>
                  <a:tcPr marL="45720" marR="45720" horzOverflow="overflow"/>
                </a:tc>
                <a:tc>
                  <a:txBody>
                    <a:bodyPr/>
                    <a:lstStyle/>
                    <a:p>
                      <a:pPr algn="ctr">
                        <a:defRPr sz="1600">
                          <a:latin typeface="Verlag Light"/>
                          <a:ea typeface="Verlag Light"/>
                          <a:cs typeface="Verlag Light"/>
                          <a:sym typeface="Verlag Light"/>
                        </a:defRPr>
                      </a:pPr>
                      <a:endParaRPr/>
                    </a:p>
                  </a:txBody>
                  <a:tcPr marL="45720" marR="45720" horzOverflow="overflow"/>
                </a:tc>
                <a:tc>
                  <a:txBody>
                    <a:bodyPr/>
                    <a:lstStyle/>
                    <a:p>
                      <a:pPr algn="l">
                        <a:defRPr sz="1000"/>
                      </a:pPr>
                      <a:endParaRPr/>
                    </a:p>
                  </a:txBody>
                  <a:tcPr marL="0" marR="0" marT="0" marB="0" horzOverflow="overflow"/>
                </a:tc>
                <a:extLst>
                  <a:ext uri="{0D108BD9-81ED-4DB2-BD59-A6C34878D82A}">
                    <a16:rowId xmlns:a16="http://schemas.microsoft.com/office/drawing/2014/main" val="10015"/>
                  </a:ext>
                </a:extLst>
              </a:tr>
            </a:tbl>
          </a:graphicData>
        </a:graphic>
      </p:graphicFrame>
      <p:sp>
        <p:nvSpPr>
          <p:cNvPr id="581" name="Title 4"/>
          <p:cNvSpPr txBox="1">
            <a:spLocks noGrp="1"/>
          </p:cNvSpPr>
          <p:nvPr>
            <p:ph type="title"/>
            <p:custDataLst>
              <p:tags r:id="rId2"/>
            </p:custDataLst>
          </p:nvPr>
        </p:nvSpPr>
        <p:spPr>
          <a:xfrm>
            <a:off x="368300" y="215900"/>
            <a:ext cx="11235612" cy="543934"/>
          </a:xfrm>
          <a:prstGeom prst="rect">
            <a:avLst/>
          </a:prstGeom>
        </p:spPr>
        <p:txBody>
          <a:bodyPr/>
          <a:lstStyle>
            <a:lvl1pPr algn="ctr">
              <a:defRPr sz="3000">
                <a:solidFill>
                  <a:srgbClr val="92DCCF"/>
                </a:solidFill>
                <a:latin typeface="Verlag Light"/>
                <a:ea typeface="Verlag Light"/>
                <a:cs typeface="Verlag Light"/>
                <a:sym typeface="Verlag Light"/>
              </a:defRPr>
            </a:lvl1pPr>
          </a:lstStyle>
          <a:p>
            <a:r>
              <a:rPr lang="fr-FR" sz="3000" b="0" i="0" strike="noStrike" cap="none" spc="0" baseline="0">
                <a:solidFill>
                  <a:srgbClr val="92DCCF"/>
                </a:solidFill>
                <a:effectLst/>
                <a:latin typeface="Verlag Light"/>
                <a:ea typeface="Verlag Light"/>
                <a:cs typeface="Verlag Light"/>
              </a:rPr>
              <a:t>Annexe : pages questionnaires LumiSpa SkinCare par langue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icture 5" descr="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67918" y="-116892"/>
            <a:ext cx="7175320" cy="7091774"/>
          </a:xfrm>
          <a:prstGeom prst="rect">
            <a:avLst/>
          </a:prstGeom>
          <a:ln w="12700">
            <a:miter lim="400000"/>
          </a:ln>
        </p:spPr>
      </p:pic>
      <p:sp>
        <p:nvSpPr>
          <p:cNvPr id="138" name="Rectangle 9"/>
          <p:cNvSpPr txBox="1"/>
          <p:nvPr/>
        </p:nvSpPr>
        <p:spPr>
          <a:xfrm>
            <a:off x="6857999" y="1532890"/>
            <a:ext cx="4455246" cy="4062651"/>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000">
                <a:solidFill>
                  <a:srgbClr val="AFD3CE"/>
                </a:solidFill>
                <a:latin typeface="Verlag Light"/>
                <a:ea typeface="Verlag Light"/>
                <a:cs typeface="Verlag Light"/>
                <a:sym typeface="Verlag Light"/>
              </a:defRPr>
            </a:pPr>
            <a:r>
              <a:rPr lang="fr-FR" sz="3000" b="0" i="0" strike="noStrike" cap="none" spc="0" baseline="0" dirty="0">
                <a:solidFill>
                  <a:srgbClr val="AFD3CE"/>
                </a:solidFill>
                <a:effectLst/>
                <a:latin typeface="Verlag Light"/>
                <a:ea typeface="Verlag Light"/>
                <a:cs typeface="Verlag Light"/>
              </a:rPr>
              <a:t>Des soins doux pour toutes les peaux</a:t>
            </a:r>
          </a:p>
          <a:p>
            <a:pPr>
              <a:defRPr>
                <a:solidFill>
                  <a:srgbClr val="535353"/>
                </a:solidFill>
                <a:latin typeface="Verlag Light"/>
                <a:ea typeface="Verlag Light"/>
                <a:cs typeface="Verlag Light"/>
                <a:sym typeface="Verlag Light"/>
              </a:defRPr>
            </a:pPr>
            <a:r>
              <a:rPr lang="fr-FR" sz="1800" b="0" i="0" strike="noStrike" cap="none" spc="0" baseline="0" dirty="0">
                <a:solidFill>
                  <a:srgbClr val="535353"/>
                </a:solidFill>
                <a:effectLst/>
                <a:latin typeface="Verlag Light"/>
                <a:ea typeface="Verlag Light"/>
                <a:cs typeface="Verlag Light"/>
              </a:rPr>
              <a:t>Chaque type de peau a des besoins spécifiques en termes de nettoyage. Il est essentiel d’utiliser un nettoyant adapté à votre type de peau pour préserver son équilibre. Les nettoyants pour le visage sont généralement classés selon les types de peau suivants : sèche, normale, mixte, grasse, réactive et sensible. Pour les peaux sensibles, </a:t>
            </a:r>
            <a:br>
              <a:rPr lang="fr-FR" sz="1800" b="0" i="0" strike="noStrike" cap="none" spc="0" baseline="0" dirty="0">
                <a:solidFill>
                  <a:srgbClr val="535353"/>
                </a:solidFill>
                <a:effectLst/>
                <a:latin typeface="Verlag Light"/>
                <a:ea typeface="Verlag Light"/>
                <a:cs typeface="Verlag Light"/>
              </a:rPr>
            </a:br>
            <a:r>
              <a:rPr lang="fr-FR" sz="1800" b="0" i="0" strike="noStrike" cap="none" spc="0" baseline="0" dirty="0">
                <a:solidFill>
                  <a:srgbClr val="535353"/>
                </a:solidFill>
                <a:effectLst/>
                <a:latin typeface="Verlag Light"/>
                <a:ea typeface="Verlag Light"/>
                <a:cs typeface="Verlag Light"/>
              </a:rPr>
              <a:t>par exemple, des produits plus doux et souvent sans parfum sont disponibles.</a:t>
            </a:r>
          </a:p>
          <a:p>
            <a:pPr>
              <a:defRPr>
                <a:solidFill>
                  <a:srgbClr val="535353"/>
                </a:solidFill>
                <a:latin typeface="Verlag Light"/>
                <a:ea typeface="Verlag Light"/>
                <a:cs typeface="Verlag Light"/>
                <a:sym typeface="Verlag Light"/>
              </a:defRPr>
            </a:pPr>
            <a:r>
              <a:rPr lang="fr-FR" sz="1800" b="0" i="0" strike="noStrike" cap="none" spc="0" baseline="0" dirty="0">
                <a:solidFill>
                  <a:srgbClr val="535353"/>
                </a:solidFill>
                <a:effectLst/>
                <a:latin typeface="Verlag Light"/>
                <a:ea typeface="Verlag Light"/>
                <a:cs typeface="Verlag Light"/>
              </a:rPr>
              <a:t>De telles formules sur mesure permettent d’effectuer un nettoyage plus efficace.</a:t>
            </a:r>
          </a:p>
        </p:txBody>
      </p:sp>
      <p:pic>
        <p:nvPicPr>
          <p:cNvPr id="139" name="Picture 5" descr="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67918" y="-116892"/>
            <a:ext cx="7175320" cy="7091774"/>
          </a:xfrm>
          <a:prstGeom prst="rect">
            <a:avLst/>
          </a:prstGeom>
          <a:ln w="12700">
            <a:miter lim="400000"/>
          </a:ln>
        </p:spPr>
      </p:pic>
      <p:grpSp>
        <p:nvGrpSpPr>
          <p:cNvPr id="142" name="Group"/>
          <p:cNvGrpSpPr/>
          <p:nvPr/>
        </p:nvGrpSpPr>
        <p:grpSpPr>
          <a:xfrm>
            <a:off x="5862066" y="6166866"/>
            <a:ext cx="467867" cy="467868"/>
            <a:chOff x="5110622" y="0"/>
            <a:chExt cx="467866" cy="467866"/>
          </a:xfrm>
        </p:grpSpPr>
        <p:sp>
          <p:nvSpPr>
            <p:cNvPr id="140" name="Square"/>
            <p:cNvSpPr/>
            <p:nvPr/>
          </p:nvSpPr>
          <p:spPr>
            <a:xfrm>
              <a:off x="5110622" y="0"/>
              <a:ext cx="467867" cy="467867"/>
            </a:xfrm>
            <a:prstGeom prst="rect">
              <a:avLst/>
            </a:prstGeom>
            <a:solidFill>
              <a:srgbClr val="92DCCF"/>
            </a:solid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141" name="4"/>
            <p:cNvSpPr txBox="1"/>
            <p:nvPr/>
          </p:nvSpPr>
          <p:spPr>
            <a:xfrm>
              <a:off x="5232545" y="54862"/>
              <a:ext cx="218688" cy="366124"/>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a:solidFill>
                    <a:srgbClr val="FFFFFF"/>
                  </a:solidFill>
                </a:defRPr>
              </a:lvl1pPr>
            </a:lstStyle>
            <a:p>
              <a:r>
                <a:rPr lang="fr-FR" sz="1800" b="0" i="0" strike="noStrike" cap="none" spc="0" baseline="0">
                  <a:solidFill>
                    <a:srgbClr val="FFFFFF"/>
                  </a:solidFill>
                  <a:effectLst/>
                  <a:latin typeface="Calibri"/>
                  <a:ea typeface="Calibri"/>
                  <a:cs typeface="Calibri"/>
                </a:rPr>
                <a:t>4</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1000"/>
                                        <p:tgtEl>
                                          <p:spTgt spid="142"/>
                                        </p:tgtEl>
                                      </p:cBhvr>
                                    </p:animEffect>
                                    <p:anim calcmode="lin" valueType="num">
                                      <p:cBhvr>
                                        <p:cTn id="8" dur="1000" fill="hold"/>
                                        <p:tgtEl>
                                          <p:spTgt spid="142"/>
                                        </p:tgtEl>
                                        <p:attrNameLst>
                                          <p:attrName>ppt_x</p:attrName>
                                        </p:attrNameLst>
                                      </p:cBhvr>
                                      <p:tavLst>
                                        <p:tav tm="0">
                                          <p:val>
                                            <p:strVal val="#ppt_x"/>
                                          </p:val>
                                        </p:tav>
                                        <p:tav tm="100000">
                                          <p:val>
                                            <p:strVal val="#ppt_x"/>
                                          </p:val>
                                        </p:tav>
                                      </p:tavLst>
                                    </p:anim>
                                    <p:anim calcmode="lin" valueType="num">
                                      <p:cBhvr>
                                        <p:cTn id="9"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36"/>
          <p:cNvSpPr/>
          <p:nvPr/>
        </p:nvSpPr>
        <p:spPr>
          <a:xfrm>
            <a:off x="0" y="0"/>
            <a:ext cx="12192000" cy="6858000"/>
          </a:xfrm>
          <a:prstGeom prst="rect">
            <a:avLst/>
          </a:prstGeom>
          <a:solidFill>
            <a:srgbClr val="595959"/>
          </a:solidFill>
          <a:ln w="12700">
            <a:miter lim="400000"/>
          </a:ln>
        </p:spPr>
        <p:txBody>
          <a:bodyPr lIns="45719" rIns="45719" anchor="ctr"/>
          <a:lstStyle/>
          <a:p>
            <a:pPr algn="ctr">
              <a:defRPr>
                <a:solidFill>
                  <a:srgbClr val="FFFFFF"/>
                </a:solidFill>
              </a:defRPr>
            </a:pPr>
            <a:endParaRPr/>
          </a:p>
        </p:txBody>
      </p:sp>
      <p:sp>
        <p:nvSpPr>
          <p:cNvPr id="145" name="Rectangle 138"/>
          <p:cNvSpPr/>
          <p:nvPr/>
        </p:nvSpPr>
        <p:spPr>
          <a:xfrm>
            <a:off x="210946" y="221261"/>
            <a:ext cx="11770108" cy="642751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1" name="TextBox 2"/>
          <p:cNvSpPr txBox="1"/>
          <p:nvPr/>
        </p:nvSpPr>
        <p:spPr>
          <a:xfrm>
            <a:off x="677533" y="6041396"/>
            <a:ext cx="5144094" cy="259339"/>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100">
                <a:latin typeface="Verlag Light"/>
                <a:ea typeface="Verlag Light"/>
                <a:cs typeface="Verlag Light"/>
                <a:sym typeface="Verlag Light"/>
              </a:defRPr>
            </a:pPr>
            <a:r>
              <a:rPr lang="fr-FR" sz="1100" b="0" i="0" strike="noStrike" cap="none" spc="0" baseline="0">
                <a:solidFill>
                  <a:srgbClr val="000000"/>
                </a:solidFill>
                <a:effectLst/>
                <a:latin typeface="Verlag Light"/>
                <a:ea typeface="Verlag Light"/>
                <a:cs typeface="Verlag Light"/>
              </a:rPr>
              <a:t>Mintel’s </a:t>
            </a:r>
            <a:r>
              <a:rPr lang="fr-FR" sz="1100" b="0" i="0" u="sng" strike="noStrike" cap="none" spc="0" baseline="0">
                <a:solidFill>
                  <a:srgbClr val="0563C1"/>
                </a:solidFill>
                <a:effectLst/>
                <a:uFill>
                  <a:solidFill>
                    <a:srgbClr val="0563C1"/>
                  </a:solidFill>
                </a:uFill>
                <a:latin typeface="Verlag Light"/>
                <a:ea typeface="Verlag Light"/>
                <a:cs typeface="Verlag Light"/>
                <a:hlinkClick r:id="rId2" history="0"/>
              </a:rPr>
              <a:t>Facial Skincare – Chine, août 2016</a:t>
            </a:r>
            <a:r>
              <a:rPr lang="fr-FR" sz="1100" b="0" i="0" strike="noStrike" cap="none" spc="0" baseline="0">
                <a:solidFill>
                  <a:srgbClr val="000000"/>
                </a:solidFill>
                <a:effectLst/>
                <a:latin typeface="Verlag Light"/>
                <a:ea typeface="Verlag Light"/>
                <a:cs typeface="Verlag Light"/>
              </a:rPr>
              <a:t> Report</a:t>
            </a:r>
          </a:p>
        </p:txBody>
      </p:sp>
      <p:grpSp>
        <p:nvGrpSpPr>
          <p:cNvPr id="154" name="Group"/>
          <p:cNvGrpSpPr/>
          <p:nvPr/>
        </p:nvGrpSpPr>
        <p:grpSpPr>
          <a:xfrm>
            <a:off x="5853613" y="6120431"/>
            <a:ext cx="467867" cy="467868"/>
            <a:chOff x="5110622" y="0"/>
            <a:chExt cx="467866" cy="467866"/>
          </a:xfrm>
        </p:grpSpPr>
        <p:sp>
          <p:nvSpPr>
            <p:cNvPr id="152" name="Square"/>
            <p:cNvSpPr/>
            <p:nvPr/>
          </p:nvSpPr>
          <p:spPr>
            <a:xfrm>
              <a:off x="5110622" y="0"/>
              <a:ext cx="467867" cy="467867"/>
            </a:xfrm>
            <a:prstGeom prst="rect">
              <a:avLst/>
            </a:prstGeom>
            <a:solidFill>
              <a:srgbClr val="92DCCF"/>
            </a:solid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153" name="5"/>
            <p:cNvSpPr txBox="1"/>
            <p:nvPr/>
          </p:nvSpPr>
          <p:spPr>
            <a:xfrm>
              <a:off x="5232545" y="54862"/>
              <a:ext cx="218688" cy="366124"/>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a:solidFill>
                    <a:srgbClr val="FFFFFF"/>
                  </a:solidFill>
                </a:defRPr>
              </a:lvl1pPr>
            </a:lstStyle>
            <a:p>
              <a:r>
                <a:rPr lang="fr-FR" sz="1800" b="0" i="0" strike="noStrike" cap="none" spc="0" baseline="0">
                  <a:solidFill>
                    <a:srgbClr val="FFFFFF"/>
                  </a:solidFill>
                  <a:effectLst/>
                  <a:latin typeface="Calibri"/>
                  <a:ea typeface="Calibri"/>
                  <a:cs typeface="Calibri"/>
                </a:rPr>
                <a:t>5</a:t>
              </a:r>
            </a:p>
          </p:txBody>
        </p:sp>
      </p:grpSp>
      <p:pic>
        <p:nvPicPr>
          <p:cNvPr id="3" name="Picture 2" descr="A picture containing object&#10;&#10;Description automatically generated">
            <a:extLst>
              <a:ext uri="{FF2B5EF4-FFF2-40B4-BE49-F238E27FC236}">
                <a16:creationId xmlns:a16="http://schemas.microsoft.com/office/drawing/2014/main" id="{2C62FD7D-023F-4E58-A7EA-D5E1CBA1EA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5514" y="755458"/>
            <a:ext cx="5356380" cy="5347081"/>
          </a:xfrm>
          <a:prstGeom prst="rect">
            <a:avLst/>
          </a:prstGeom>
        </p:spPr>
      </p:pic>
      <p:sp>
        <p:nvSpPr>
          <p:cNvPr id="13" name="Rectangle 1">
            <a:extLst>
              <a:ext uri="{FF2B5EF4-FFF2-40B4-BE49-F238E27FC236}">
                <a16:creationId xmlns:a16="http://schemas.microsoft.com/office/drawing/2014/main" id="{BF375730-4705-46BC-AD21-2E92C5537916}"/>
              </a:ext>
            </a:extLst>
          </p:cNvPr>
          <p:cNvSpPr txBox="1"/>
          <p:nvPr/>
        </p:nvSpPr>
        <p:spPr>
          <a:xfrm>
            <a:off x="815910" y="1459624"/>
            <a:ext cx="3523581" cy="4668103"/>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000">
                <a:solidFill>
                  <a:srgbClr val="AFD3CE"/>
                </a:solidFill>
                <a:latin typeface="Verlag Light"/>
                <a:ea typeface="Verlag Light"/>
                <a:cs typeface="Verlag Light"/>
                <a:sym typeface="Verlag Light"/>
              </a:defRPr>
            </a:pPr>
            <a:r>
              <a:rPr lang="fr-FR" sz="3000" b="0" i="0" strike="noStrike" cap="none" spc="0" baseline="0" dirty="0">
                <a:solidFill>
                  <a:srgbClr val="AFD3CE"/>
                </a:solidFill>
                <a:effectLst/>
                <a:latin typeface="Verlag Light"/>
                <a:ea typeface="Verlag Light"/>
                <a:cs typeface="Verlag Light"/>
              </a:rPr>
              <a:t>Tendances du marché et connaissance des consommateurs</a:t>
            </a:r>
          </a:p>
          <a:p>
            <a:pPr>
              <a:defRPr>
                <a:solidFill>
                  <a:srgbClr val="535353"/>
                </a:solidFill>
                <a:latin typeface="Verlag Light"/>
                <a:ea typeface="Verlag Light"/>
                <a:cs typeface="Verlag Light"/>
                <a:sym typeface="Verlag Light"/>
              </a:defRPr>
            </a:pPr>
            <a:r>
              <a:rPr lang="fr-FR" sz="1800" b="0" i="0" strike="noStrike" cap="none" spc="0" baseline="0" dirty="0">
                <a:solidFill>
                  <a:srgbClr val="535353"/>
                </a:solidFill>
                <a:effectLst/>
                <a:latin typeface="Verlag Light"/>
                <a:ea typeface="Verlag Light"/>
                <a:cs typeface="Verlag Light"/>
              </a:rPr>
              <a:t>Le teint terne est le premier problème de peau chez les femmes (37 %), suivi de près par les pores dilatés (36 %)*.</a:t>
            </a:r>
          </a:p>
          <a:p>
            <a:pPr>
              <a:defRPr>
                <a:solidFill>
                  <a:srgbClr val="535353"/>
                </a:solidFill>
                <a:latin typeface="Verlag Light"/>
                <a:ea typeface="Verlag Light"/>
                <a:cs typeface="Verlag Light"/>
                <a:sym typeface="Verlag Light"/>
              </a:defRPr>
            </a:pPr>
            <a:endParaRPr lang="en-US" dirty="0"/>
          </a:p>
          <a:p>
            <a:pPr>
              <a:defRPr>
                <a:solidFill>
                  <a:srgbClr val="535353"/>
                </a:solidFill>
                <a:latin typeface="Verlag Light"/>
                <a:ea typeface="Verlag Light"/>
                <a:cs typeface="Verlag Light"/>
                <a:sym typeface="Verlag Light"/>
              </a:defRPr>
            </a:pPr>
            <a:r>
              <a:rPr lang="fr-FR" sz="1800" b="0" i="0" strike="noStrike" cap="none" spc="0" baseline="0" dirty="0">
                <a:solidFill>
                  <a:srgbClr val="535353"/>
                </a:solidFill>
                <a:effectLst/>
                <a:latin typeface="Verlag Light"/>
                <a:ea typeface="Verlag Light"/>
                <a:cs typeface="Verlag Light"/>
              </a:rPr>
              <a:t>La commercialisation d’appareils électroniques de nettoyage pour le visage a augmenté de 17 % dans le monde entier entre 2013 et 2018.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1000"/>
                                        <p:tgtEl>
                                          <p:spTgt spid="154"/>
                                        </p:tgtEl>
                                      </p:cBhvr>
                                    </p:animEffect>
                                    <p:anim calcmode="lin" valueType="num">
                                      <p:cBhvr>
                                        <p:cTn id="8" dur="1000" fill="hold"/>
                                        <p:tgtEl>
                                          <p:spTgt spid="154"/>
                                        </p:tgtEl>
                                        <p:attrNameLst>
                                          <p:attrName>ppt_x</p:attrName>
                                        </p:attrNameLst>
                                      </p:cBhvr>
                                      <p:tavLst>
                                        <p:tav tm="0">
                                          <p:val>
                                            <p:strVal val="#ppt_x"/>
                                          </p:val>
                                        </p:tav>
                                        <p:tav tm="100000">
                                          <p:val>
                                            <p:strVal val="#ppt_x"/>
                                          </p:val>
                                        </p:tav>
                                      </p:tavLst>
                                    </p:anim>
                                    <p:anim calcmode="lin" valueType="num">
                                      <p:cBhvr>
                                        <p:cTn id="9" dur="1000" fill="hold"/>
                                        <p:tgtEl>
                                          <p:spTgt spid="1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Picture 3" descr="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grpSp>
        <p:nvGrpSpPr>
          <p:cNvPr id="159" name="Group"/>
          <p:cNvGrpSpPr/>
          <p:nvPr/>
        </p:nvGrpSpPr>
        <p:grpSpPr>
          <a:xfrm>
            <a:off x="5862066" y="6166866"/>
            <a:ext cx="467867" cy="467868"/>
            <a:chOff x="5110622" y="0"/>
            <a:chExt cx="467866" cy="467866"/>
          </a:xfrm>
          <a:noFill/>
        </p:grpSpPr>
        <p:sp>
          <p:nvSpPr>
            <p:cNvPr id="157" name="Square"/>
            <p:cNvSpPr/>
            <p:nvPr/>
          </p:nvSpPr>
          <p:spPr>
            <a:xfrm>
              <a:off x="5110622" y="0"/>
              <a:ext cx="467867" cy="467867"/>
            </a:xfrm>
            <a:prstGeom prst="rect">
              <a:avLst/>
            </a:prstGeom>
            <a:grp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158" name="6"/>
            <p:cNvSpPr txBox="1"/>
            <p:nvPr/>
          </p:nvSpPr>
          <p:spPr>
            <a:xfrm>
              <a:off x="5232545" y="54862"/>
              <a:ext cx="218688" cy="366124"/>
            </a:xfrm>
            <a:prstGeom prst="rect">
              <a:avLst/>
            </a:prstGeom>
            <a:grp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a:solidFill>
                    <a:srgbClr val="FFFFFF"/>
                  </a:solidFill>
                </a:defRPr>
              </a:lvl1pPr>
            </a:lstStyle>
            <a:p>
              <a:r>
                <a:rPr lang="fr-FR" sz="1800" b="0" i="0" strike="noStrike" cap="none" spc="0" baseline="0">
                  <a:solidFill>
                    <a:srgbClr val="FFFFFF"/>
                  </a:solidFill>
                  <a:effectLst/>
                  <a:latin typeface="Calibri"/>
                  <a:ea typeface="Calibri"/>
                  <a:cs typeface="Calibri"/>
                </a:rPr>
                <a:t>6</a:t>
              </a:r>
            </a:p>
          </p:txBody>
        </p:sp>
      </p:grpSp>
      <p:sp>
        <p:nvSpPr>
          <p:cNvPr id="160" name="Meet the LumiSpa &amp; its Activating Cleansers!"/>
          <p:cNvSpPr txBox="1"/>
          <p:nvPr/>
        </p:nvSpPr>
        <p:spPr>
          <a:xfrm>
            <a:off x="499109" y="350520"/>
            <a:ext cx="11110127" cy="530882"/>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spcBef>
                <a:spcPts val="600"/>
              </a:spcBef>
              <a:defRPr sz="3200">
                <a:solidFill>
                  <a:srgbClr val="FFFFFF"/>
                </a:solidFill>
                <a:latin typeface="Verlag Light"/>
                <a:ea typeface="Verlag Light"/>
                <a:cs typeface="Verlag Light"/>
                <a:sym typeface="Verlag Light"/>
              </a:defRPr>
            </a:lvl1pPr>
          </a:lstStyle>
          <a:p>
            <a:r>
              <a:rPr lang="fr-FR" sz="3200" b="0" i="0" strike="noStrike" cap="none" spc="0" baseline="0">
                <a:solidFill>
                  <a:srgbClr val="FFFFFF"/>
                </a:solidFill>
                <a:effectLst/>
                <a:latin typeface="Verlag Light"/>
                <a:ea typeface="Verlag Light"/>
                <a:cs typeface="Verlag Light"/>
              </a:rPr>
              <a:t>Découvrez LumiSpa et ses Activating Cleansers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1000"/>
                                        <p:tgtEl>
                                          <p:spTgt spid="160"/>
                                        </p:tgtEl>
                                      </p:cBhvr>
                                    </p:animEffect>
                                    <p:anim calcmode="lin" valueType="num">
                                      <p:cBhvr>
                                        <p:cTn id="8" dur="1000" fill="hold"/>
                                        <p:tgtEl>
                                          <p:spTgt spid="160"/>
                                        </p:tgtEl>
                                        <p:attrNameLst>
                                          <p:attrName>ppt_x</p:attrName>
                                        </p:attrNameLst>
                                      </p:cBhvr>
                                      <p:tavLst>
                                        <p:tav tm="0">
                                          <p:val>
                                            <p:strVal val="#ppt_x"/>
                                          </p:val>
                                        </p:tav>
                                        <p:tav tm="100000">
                                          <p:val>
                                            <p:strVal val="#ppt_x"/>
                                          </p:val>
                                        </p:tav>
                                      </p:tavLst>
                                    </p:anim>
                                    <p:anim calcmode="lin" valueType="num">
                                      <p:cBhvr>
                                        <p:cTn id="9" dur="1000" fill="hold"/>
                                        <p:tgtEl>
                                          <p:spTgt spid="1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ontent Placeholder 9"/>
          <p:cNvSpPr txBox="1">
            <a:spLocks noGrp="1"/>
          </p:cNvSpPr>
          <p:nvPr>
            <p:ph type="body" sz="quarter" idx="1"/>
          </p:nvPr>
        </p:nvSpPr>
        <p:spPr>
          <a:xfrm>
            <a:off x="635000" y="1556171"/>
            <a:ext cx="5272889" cy="1175207"/>
          </a:xfrm>
          <a:prstGeom prst="rect">
            <a:avLst/>
          </a:prstGeom>
        </p:spPr>
        <p:txBody>
          <a:bodyPr/>
          <a:lstStyle/>
          <a:p>
            <a:pPr marL="0" indent="0">
              <a:buSzTx/>
              <a:buNone/>
              <a:defRPr sz="1800" i="1">
                <a:latin typeface="Verlag Light"/>
                <a:ea typeface="Verlag Light"/>
                <a:cs typeface="Verlag Light"/>
                <a:sym typeface="Verlag Light"/>
              </a:defRPr>
            </a:pPr>
            <a:r>
              <a:rPr lang="fr-FR" sz="1800" b="0" i="1" strike="noStrike" cap="none" spc="0" baseline="0" dirty="0">
                <a:solidFill>
                  <a:srgbClr val="FFFFFF"/>
                </a:solidFill>
                <a:effectLst/>
                <a:latin typeface="Verlag Light"/>
                <a:ea typeface="Verlag Light"/>
                <a:cs typeface="Verlag Light"/>
              </a:rPr>
              <a:t>Avantages cliniquement prouvés pour les personnes soucieuses de leur peau </a:t>
            </a:r>
            <a:r>
              <a:rPr lang="fr-FR" sz="1800" b="0" i="1" strike="noStrike" cap="none" spc="0" baseline="0" dirty="0">
                <a:solidFill>
                  <a:srgbClr val="000000"/>
                </a:solidFill>
                <a:effectLst/>
                <a:latin typeface="Verlag Light"/>
                <a:ea typeface="Verlag Light"/>
                <a:cs typeface="Verlag Light"/>
              </a:rPr>
              <a:t>qui souhaiteraient prendre </a:t>
            </a:r>
            <a:r>
              <a:rPr lang="fr-FR" sz="1800" b="0" i="1" strike="noStrike" cap="none" spc="0" baseline="0" dirty="0">
                <a:solidFill>
                  <a:srgbClr val="FFFFFF"/>
                </a:solidFill>
                <a:effectLst/>
                <a:latin typeface="Verlag Light"/>
                <a:ea typeface="Verlag Light"/>
                <a:cs typeface="Verlag Light"/>
              </a:rPr>
              <a:t>des </a:t>
            </a:r>
            <a:r>
              <a:rPr lang="fr-FR" sz="1800" b="0" i="1" strike="noStrike" cap="none" spc="0" baseline="0" dirty="0">
                <a:solidFill>
                  <a:srgbClr val="000000"/>
                </a:solidFill>
                <a:effectLst/>
                <a:latin typeface="Verlag Light"/>
                <a:ea typeface="Verlag Light"/>
                <a:cs typeface="Verlag Light"/>
              </a:rPr>
              <a:t>mesures pour qu’elle paraisse plus jeune !</a:t>
            </a:r>
          </a:p>
        </p:txBody>
      </p:sp>
      <p:sp>
        <p:nvSpPr>
          <p:cNvPr id="163" name="Freeform 49"/>
          <p:cNvSpPr/>
          <p:nvPr/>
        </p:nvSpPr>
        <p:spPr>
          <a:xfrm flipH="1">
            <a:off x="6713914" y="581159"/>
            <a:ext cx="5478086" cy="6276841"/>
          </a:xfrm>
          <a:custGeom>
            <a:avLst/>
            <a:gdLst/>
            <a:ahLst/>
            <a:cxnLst>
              <a:cxn ang="0">
                <a:pos x="wd2" y="hd2"/>
              </a:cxn>
              <a:cxn ang="5400000">
                <a:pos x="wd2" y="hd2"/>
              </a:cxn>
              <a:cxn ang="10800000">
                <a:pos x="wd2" y="hd2"/>
              </a:cxn>
              <a:cxn ang="16200000">
                <a:pos x="wd2" y="hd2"/>
              </a:cxn>
            </a:cxnLst>
            <a:rect l="0" t="0" r="r" b="b"/>
            <a:pathLst>
              <a:path w="21600" h="21600" extrusionOk="0">
                <a:moveTo>
                  <a:pt x="8588" y="0"/>
                </a:moveTo>
                <a:cubicBezTo>
                  <a:pt x="15775" y="0"/>
                  <a:pt x="21600" y="5084"/>
                  <a:pt x="21600" y="11356"/>
                </a:cubicBezTo>
                <a:cubicBezTo>
                  <a:pt x="21600" y="15668"/>
                  <a:pt x="18847" y="19418"/>
                  <a:pt x="14791" y="21341"/>
                </a:cubicBezTo>
                <a:lnTo>
                  <a:pt x="14174" y="21600"/>
                </a:lnTo>
                <a:lnTo>
                  <a:pt x="3002" y="21600"/>
                </a:lnTo>
                <a:lnTo>
                  <a:pt x="2386" y="21341"/>
                </a:lnTo>
                <a:cubicBezTo>
                  <a:pt x="1649" y="20991"/>
                  <a:pt x="954" y="20581"/>
                  <a:pt x="312" y="20118"/>
                </a:cubicBezTo>
                <a:lnTo>
                  <a:pt x="0" y="19871"/>
                </a:lnTo>
                <a:lnTo>
                  <a:pt x="0" y="2840"/>
                </a:lnTo>
                <a:lnTo>
                  <a:pt x="312" y="2593"/>
                </a:lnTo>
                <a:cubicBezTo>
                  <a:pt x="2561" y="973"/>
                  <a:pt x="5445" y="0"/>
                  <a:pt x="8588" y="0"/>
                </a:cubicBezTo>
                <a:close/>
              </a:path>
            </a:pathLst>
          </a:custGeom>
          <a:solidFill>
            <a:srgbClr val="FFFFFF">
              <a:alpha val="80000"/>
            </a:srgbClr>
          </a:solidFill>
          <a:ln w="12700">
            <a:miter lim="400000"/>
          </a:ln>
        </p:spPr>
        <p:txBody>
          <a:bodyPr lIns="45719" rIns="45719" anchor="ctr"/>
          <a:lstStyle/>
          <a:p>
            <a:pPr algn="ctr">
              <a:defRPr>
                <a:solidFill>
                  <a:srgbClr val="FFFFFF"/>
                </a:solidFill>
              </a:defRPr>
            </a:pPr>
            <a:endParaRPr/>
          </a:p>
        </p:txBody>
      </p:sp>
      <p:pic>
        <p:nvPicPr>
          <p:cNvPr id="164" name="Content Placeholder 4" descr="Content Placeholder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893317" y="760562"/>
            <a:ext cx="5298679" cy="6097191"/>
          </a:xfrm>
          <a:custGeom>
            <a:avLst/>
            <a:gdLst/>
            <a:ahLst/>
            <a:cxnLst>
              <a:cxn ang="0">
                <a:pos x="wd2" y="hd2"/>
              </a:cxn>
              <a:cxn ang="5400000">
                <a:pos x="wd2" y="hd2"/>
              </a:cxn>
              <a:cxn ang="10800000">
                <a:pos x="wd2" y="hd2"/>
              </a:cxn>
              <a:cxn ang="16200000">
                <a:pos x="wd2" y="hd2"/>
              </a:cxn>
            </a:cxnLst>
            <a:rect l="0" t="0" r="r" b="b"/>
            <a:pathLst>
              <a:path w="21600" h="21600" extrusionOk="0">
                <a:moveTo>
                  <a:pt x="12721" y="0"/>
                </a:moveTo>
                <a:cubicBezTo>
                  <a:pt x="5696" y="0"/>
                  <a:pt x="0" y="4950"/>
                  <a:pt x="0" y="11055"/>
                </a:cubicBezTo>
                <a:cubicBezTo>
                  <a:pt x="0" y="15634"/>
                  <a:pt x="3203" y="19563"/>
                  <a:pt x="7769" y="21241"/>
                </a:cubicBezTo>
                <a:lnTo>
                  <a:pt x="8897" y="21600"/>
                </a:lnTo>
                <a:lnTo>
                  <a:pt x="16546" y="21600"/>
                </a:lnTo>
                <a:lnTo>
                  <a:pt x="17672" y="21241"/>
                </a:lnTo>
                <a:cubicBezTo>
                  <a:pt x="18813" y="20822"/>
                  <a:pt x="19870" y="20261"/>
                  <a:pt x="20812" y="19585"/>
                </a:cubicBezTo>
                <a:lnTo>
                  <a:pt x="21600" y="18964"/>
                </a:lnTo>
                <a:lnTo>
                  <a:pt x="21600" y="3147"/>
                </a:lnTo>
                <a:lnTo>
                  <a:pt x="20812" y="2524"/>
                </a:lnTo>
                <a:cubicBezTo>
                  <a:pt x="18613" y="947"/>
                  <a:pt x="15795" y="0"/>
                  <a:pt x="12721" y="0"/>
                </a:cubicBezTo>
                <a:close/>
              </a:path>
            </a:pathLst>
          </a:custGeom>
          <a:ln w="12700">
            <a:miter lim="400000"/>
          </a:ln>
        </p:spPr>
      </p:pic>
      <p:grpSp>
        <p:nvGrpSpPr>
          <p:cNvPr id="167" name="Group 1"/>
          <p:cNvGrpSpPr/>
          <p:nvPr/>
        </p:nvGrpSpPr>
        <p:grpSpPr>
          <a:xfrm>
            <a:off x="634999" y="2680662"/>
            <a:ext cx="5716681" cy="3513267"/>
            <a:chOff x="-1" y="0"/>
            <a:chExt cx="5716680" cy="3513266"/>
          </a:xfrm>
        </p:grpSpPr>
        <p:sp>
          <p:nvSpPr>
            <p:cNvPr id="165" name="TextBox 6"/>
            <p:cNvSpPr txBox="1"/>
            <p:nvPr/>
          </p:nvSpPr>
          <p:spPr>
            <a:xfrm>
              <a:off x="-1" y="0"/>
              <a:ext cx="5215822" cy="3513266"/>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nSpc>
                  <a:spcPct val="95000"/>
                </a:lnSpc>
                <a:defRPr>
                  <a:solidFill>
                    <a:srgbClr val="FFFFFF"/>
                  </a:solidFill>
                  <a:latin typeface="Verlag Light"/>
                  <a:ea typeface="Verlag Light"/>
                  <a:cs typeface="Verlag Light"/>
                  <a:sym typeface="Verlag Light"/>
                </a:defRPr>
              </a:pPr>
              <a:r>
                <a:rPr lang="fr-FR" sz="1800" b="0" i="0" strike="noStrike" cap="none" spc="0" baseline="0" dirty="0">
                  <a:solidFill>
                    <a:srgbClr val="FFFFFF"/>
                  </a:solidFill>
                  <a:effectLst/>
                  <a:latin typeface="Verlag Light"/>
                  <a:ea typeface="Verlag Light"/>
                  <a:cs typeface="Verlag Light"/>
                </a:rPr>
                <a:t>En l’utilisant seulement 2 minutes, deux fois par jour, votre peau profitera de bien plus que d’un simple soin nettoyant. Découvrez ses sept bénéfices supplémentaires :</a:t>
              </a:r>
            </a:p>
            <a:p>
              <a:pPr>
                <a:lnSpc>
                  <a:spcPct val="95000"/>
                </a:lnSpc>
                <a:defRPr>
                  <a:solidFill>
                    <a:srgbClr val="FFFFFF"/>
                  </a:solidFill>
                  <a:latin typeface="Verlag Light"/>
                  <a:ea typeface="Verlag Light"/>
                  <a:cs typeface="Verlag Light"/>
                  <a:sym typeface="Verlag Light"/>
                </a:defRPr>
              </a:pPr>
              <a:endParaRPr dirty="0"/>
            </a:p>
            <a:p>
              <a:pPr>
                <a:lnSpc>
                  <a:spcPct val="95000"/>
                </a:lnSpc>
                <a:defRPr>
                  <a:solidFill>
                    <a:srgbClr val="FFFFFF"/>
                  </a:solidFill>
                  <a:latin typeface="Verlag Light"/>
                  <a:ea typeface="Verlag Light"/>
                  <a:cs typeface="Verlag Light"/>
                  <a:sym typeface="Verlag Light"/>
                </a:defRPr>
              </a:pPr>
              <a:r>
                <a:rPr lang="fr-FR" sz="1800" b="0" i="0" strike="noStrike" cap="none" spc="0" baseline="0" dirty="0">
                  <a:solidFill>
                    <a:srgbClr val="FFFFFF"/>
                  </a:solidFill>
                  <a:effectLst/>
                  <a:latin typeface="Verlag Light"/>
                  <a:ea typeface="Verlag Light"/>
                  <a:cs typeface="Verlag Light"/>
                </a:rPr>
                <a:t>1. Peau nettoyée en profondeur.</a:t>
              </a:r>
            </a:p>
            <a:p>
              <a:pPr marL="168275" indent="-168275">
                <a:lnSpc>
                  <a:spcPct val="95000"/>
                </a:lnSpc>
                <a:defRPr>
                  <a:solidFill>
                    <a:srgbClr val="FFFFFF"/>
                  </a:solidFill>
                  <a:latin typeface="Verlag Light"/>
                  <a:ea typeface="Verlag Light"/>
                  <a:cs typeface="Verlag Light"/>
                  <a:sym typeface="Verlag Light"/>
                </a:defRPr>
              </a:pPr>
              <a:r>
                <a:rPr lang="fr-FR" sz="1800" b="0" i="0" strike="noStrike" cap="none" spc="0" baseline="0" dirty="0">
                  <a:solidFill>
                    <a:srgbClr val="FFFFFF"/>
                  </a:solidFill>
                  <a:effectLst/>
                  <a:latin typeface="Verlag Light"/>
                  <a:ea typeface="Verlag Light"/>
                  <a:cs typeface="Verlag Light"/>
                </a:rPr>
                <a:t>2. Réduction de l’apparition </a:t>
              </a:r>
              <a:br>
                <a:rPr lang="fr-FR" sz="1800" b="0" i="0" strike="noStrike" cap="none" spc="0" baseline="0" dirty="0">
                  <a:solidFill>
                    <a:srgbClr val="FFFFFF"/>
                  </a:solidFill>
                  <a:effectLst/>
                  <a:latin typeface="Verlag Light"/>
                  <a:ea typeface="Verlag Light"/>
                  <a:cs typeface="Verlag Light"/>
                </a:rPr>
              </a:br>
              <a:r>
                <a:rPr lang="fr-FR" sz="1800" b="0" i="0" strike="noStrike" cap="none" spc="0" baseline="0" dirty="0">
                  <a:solidFill>
                    <a:srgbClr val="FFFFFF"/>
                  </a:solidFill>
                  <a:effectLst/>
                  <a:latin typeface="Verlag Light"/>
                  <a:ea typeface="Verlag Light"/>
                  <a:cs typeface="Verlag Light"/>
                </a:rPr>
                <a:t>des pores.</a:t>
              </a:r>
            </a:p>
            <a:p>
              <a:pPr>
                <a:lnSpc>
                  <a:spcPct val="95000"/>
                </a:lnSpc>
                <a:defRPr>
                  <a:solidFill>
                    <a:srgbClr val="FFFFFF"/>
                  </a:solidFill>
                  <a:latin typeface="Verlag Light"/>
                  <a:ea typeface="Verlag Light"/>
                  <a:cs typeface="Verlag Light"/>
                  <a:sym typeface="Verlag Light"/>
                </a:defRPr>
              </a:pPr>
              <a:r>
                <a:rPr lang="fr-FR" sz="1800" b="0" i="0" strike="noStrike" cap="none" spc="0" baseline="0" dirty="0">
                  <a:solidFill>
                    <a:srgbClr val="FFFFFF"/>
                  </a:solidFill>
                  <a:effectLst/>
                  <a:latin typeface="Verlag Light"/>
                  <a:ea typeface="Verlag Light"/>
                  <a:cs typeface="Verlag Light"/>
                </a:rPr>
                <a:t>3. Peau plus lisse au toucher.</a:t>
              </a:r>
            </a:p>
            <a:p>
              <a:pPr marL="185738" indent="-185738">
                <a:lnSpc>
                  <a:spcPct val="95000"/>
                </a:lnSpc>
                <a:defRPr>
                  <a:solidFill>
                    <a:srgbClr val="FFFFFF"/>
                  </a:solidFill>
                  <a:latin typeface="Verlag Light"/>
                  <a:ea typeface="Verlag Light"/>
                  <a:cs typeface="Verlag Light"/>
                  <a:sym typeface="Verlag Light"/>
                </a:defRPr>
              </a:pPr>
              <a:r>
                <a:rPr lang="fr-FR" sz="1800" b="0" i="0" strike="noStrike" cap="none" spc="0" baseline="0" dirty="0">
                  <a:solidFill>
                    <a:srgbClr val="FFFFFF"/>
                  </a:solidFill>
                  <a:effectLst/>
                  <a:latin typeface="Verlag Light"/>
                  <a:ea typeface="Verlag Light"/>
                  <a:cs typeface="Verlag Light"/>
                </a:rPr>
                <a:t>4. La peau a une apparence </a:t>
              </a:r>
              <a:br>
                <a:rPr lang="fr-FR" sz="1800" b="0" i="0" strike="noStrike" cap="none" spc="0" baseline="0" dirty="0">
                  <a:solidFill>
                    <a:srgbClr val="FFFFFF"/>
                  </a:solidFill>
                  <a:effectLst/>
                  <a:latin typeface="Verlag Light"/>
                  <a:ea typeface="Verlag Light"/>
                  <a:cs typeface="Verlag Light"/>
                </a:rPr>
              </a:br>
              <a:r>
                <a:rPr lang="fr-FR" sz="1800" b="0" i="0" strike="noStrike" cap="none" spc="0" baseline="0" dirty="0">
                  <a:solidFill>
                    <a:srgbClr val="FFFFFF"/>
                  </a:solidFill>
                  <a:effectLst/>
                  <a:latin typeface="Verlag Light"/>
                  <a:ea typeface="Verlag Light"/>
                  <a:cs typeface="Verlag Light"/>
                </a:rPr>
                <a:t>et une texture plus douces.</a:t>
              </a:r>
            </a:p>
            <a:p>
              <a:pPr>
                <a:lnSpc>
                  <a:spcPct val="95000"/>
                </a:lnSpc>
                <a:defRPr>
                  <a:solidFill>
                    <a:srgbClr val="FFFFFF"/>
                  </a:solidFill>
                  <a:latin typeface="Verlag Light"/>
                  <a:ea typeface="Verlag Light"/>
                  <a:cs typeface="Verlag Light"/>
                  <a:sym typeface="Verlag Light"/>
                </a:defRPr>
              </a:pPr>
              <a:r>
                <a:rPr lang="fr-FR" sz="1800" b="0" i="0" strike="noStrike" cap="none" spc="0" baseline="0" dirty="0">
                  <a:solidFill>
                    <a:srgbClr val="FFFFFF"/>
                  </a:solidFill>
                  <a:effectLst/>
                  <a:latin typeface="Verlag Light"/>
                  <a:ea typeface="Verlag Light"/>
                  <a:cs typeface="Verlag Light"/>
                </a:rPr>
                <a:t>5. Améliore l’éclat de la peau.</a:t>
              </a:r>
            </a:p>
            <a:p>
              <a:pPr>
                <a:lnSpc>
                  <a:spcPct val="95000"/>
                </a:lnSpc>
                <a:defRPr>
                  <a:solidFill>
                    <a:srgbClr val="FFFFFF"/>
                  </a:solidFill>
                  <a:latin typeface="Verlag Light"/>
                  <a:ea typeface="Verlag Light"/>
                  <a:cs typeface="Verlag Light"/>
                  <a:sym typeface="Verlag Light"/>
                </a:defRPr>
              </a:pPr>
              <a:r>
                <a:rPr lang="fr-FR" sz="1800" b="0" i="0" strike="noStrike" cap="none" spc="0" baseline="0" dirty="0">
                  <a:solidFill>
                    <a:srgbClr val="FFFFFF"/>
                  </a:solidFill>
                  <a:effectLst/>
                  <a:latin typeface="Verlag Light"/>
                  <a:ea typeface="Verlag Light"/>
                  <a:cs typeface="Verlag Light"/>
                </a:rPr>
                <a:t>6. Peau plus claire et plus rayonnante.</a:t>
              </a:r>
            </a:p>
            <a:p>
              <a:pPr>
                <a:lnSpc>
                  <a:spcPct val="95000"/>
                </a:lnSpc>
                <a:defRPr>
                  <a:solidFill>
                    <a:srgbClr val="FFFFFF"/>
                  </a:solidFill>
                  <a:latin typeface="Verlag Light"/>
                  <a:ea typeface="Verlag Light"/>
                  <a:cs typeface="Verlag Light"/>
                  <a:sym typeface="Verlag Light"/>
                </a:defRPr>
              </a:pPr>
              <a:r>
                <a:rPr lang="fr-FR" sz="1800" b="0" i="0" strike="noStrike" cap="none" spc="0" baseline="0" dirty="0">
                  <a:solidFill>
                    <a:srgbClr val="FFFFFF"/>
                  </a:solidFill>
                  <a:effectLst/>
                  <a:latin typeface="Verlag Light"/>
                  <a:ea typeface="Verlag Light"/>
                  <a:cs typeface="Verlag Light"/>
                </a:rPr>
                <a:t>7. Teint visiblement plus frais.</a:t>
              </a:r>
            </a:p>
          </p:txBody>
        </p:sp>
        <p:pic>
          <p:nvPicPr>
            <p:cNvPr id="166" name="Picture 4" descr="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4444" y="948039"/>
              <a:ext cx="3122235" cy="2559332"/>
            </a:xfrm>
            <a:prstGeom prst="rect">
              <a:avLst/>
            </a:prstGeom>
            <a:ln w="12700" cap="flat">
              <a:noFill/>
              <a:miter lim="400000"/>
            </a:ln>
            <a:effectLst/>
          </p:spPr>
        </p:pic>
      </p:grpSp>
      <p:sp>
        <p:nvSpPr>
          <p:cNvPr id="168" name="TextBox 2"/>
          <p:cNvSpPr txBox="1"/>
          <p:nvPr/>
        </p:nvSpPr>
        <p:spPr>
          <a:xfrm>
            <a:off x="635001" y="516330"/>
            <a:ext cx="5716680" cy="1006846"/>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000">
                <a:solidFill>
                  <a:srgbClr val="FFFFFF"/>
                </a:solidFill>
                <a:latin typeface="Verlag"/>
                <a:ea typeface="Verlag"/>
                <a:cs typeface="Verlag"/>
                <a:sym typeface="Verlag"/>
              </a:defRPr>
            </a:lvl1pPr>
          </a:lstStyle>
          <a:p>
            <a:r>
              <a:rPr lang="fr-FR" sz="3000" b="0" i="0" strike="noStrike" cap="none" spc="0" baseline="0" dirty="0">
                <a:solidFill>
                  <a:srgbClr val="FFFFFF"/>
                </a:solidFill>
                <a:effectLst/>
                <a:latin typeface="Verlag"/>
                <a:ea typeface="Verlag"/>
                <a:cs typeface="Verlag"/>
              </a:rPr>
              <a:t>Une solution 7 en 1 pour une peau à l’apparence jeune.</a:t>
            </a:r>
          </a:p>
        </p:txBody>
      </p:sp>
      <p:grpSp>
        <p:nvGrpSpPr>
          <p:cNvPr id="171" name="Group"/>
          <p:cNvGrpSpPr/>
          <p:nvPr/>
        </p:nvGrpSpPr>
        <p:grpSpPr>
          <a:xfrm>
            <a:off x="5728900" y="6166975"/>
            <a:ext cx="467867" cy="467868"/>
            <a:chOff x="5110622" y="0"/>
            <a:chExt cx="467866" cy="467866"/>
          </a:xfrm>
        </p:grpSpPr>
        <p:sp>
          <p:nvSpPr>
            <p:cNvPr id="169" name="Square"/>
            <p:cNvSpPr/>
            <p:nvPr/>
          </p:nvSpPr>
          <p:spPr>
            <a:xfrm>
              <a:off x="5110622" y="0"/>
              <a:ext cx="467867" cy="467867"/>
            </a:xfrm>
            <a:prstGeom prst="rect">
              <a:avLst/>
            </a:prstGeom>
            <a:solidFill>
              <a:srgbClr val="92DCCF"/>
            </a:solid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170" name="7"/>
            <p:cNvSpPr txBox="1"/>
            <p:nvPr/>
          </p:nvSpPr>
          <p:spPr>
            <a:xfrm>
              <a:off x="5232545" y="54862"/>
              <a:ext cx="218688" cy="366124"/>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a:solidFill>
                    <a:srgbClr val="FFFFFF"/>
                  </a:solidFill>
                </a:defRPr>
              </a:lvl1pPr>
            </a:lstStyle>
            <a:p>
              <a:r>
                <a:rPr lang="fr-FR" sz="1800" b="0" i="0" strike="noStrike" cap="none" spc="0" baseline="0">
                  <a:solidFill>
                    <a:srgbClr val="FFFFFF"/>
                  </a:solidFill>
                  <a:effectLst/>
                  <a:latin typeface="Calibri"/>
                  <a:ea typeface="Calibri"/>
                  <a:cs typeface="Calibri"/>
                </a:rPr>
                <a:t>7</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1000"/>
                                        <p:tgtEl>
                                          <p:spTgt spid="168"/>
                                        </p:tgtEl>
                                      </p:cBhvr>
                                    </p:animEffect>
                                    <p:anim calcmode="lin" valueType="num">
                                      <p:cBhvr>
                                        <p:cTn id="8" dur="1000" fill="hold"/>
                                        <p:tgtEl>
                                          <p:spTgt spid="168"/>
                                        </p:tgtEl>
                                        <p:attrNameLst>
                                          <p:attrName>ppt_x</p:attrName>
                                        </p:attrNameLst>
                                      </p:cBhvr>
                                      <p:tavLst>
                                        <p:tav tm="0">
                                          <p:val>
                                            <p:strVal val="#ppt_x"/>
                                          </p:val>
                                        </p:tav>
                                        <p:tav tm="100000">
                                          <p:val>
                                            <p:strVal val="#ppt_x"/>
                                          </p:val>
                                        </p:tav>
                                      </p:tavLst>
                                    </p:anim>
                                    <p:anim calcmode="lin" valueType="num">
                                      <p:cBhvr>
                                        <p:cTn id="9"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Picture 4" descr="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087935" y="0"/>
            <a:ext cx="6104065" cy="6857990"/>
          </a:xfrm>
          <a:prstGeom prst="rect">
            <a:avLst/>
          </a:prstGeom>
          <a:ln w="12700">
            <a:miter lim="400000"/>
          </a:ln>
        </p:spPr>
      </p:pic>
      <p:grpSp>
        <p:nvGrpSpPr>
          <p:cNvPr id="177" name="Arrow: Curved Down 7"/>
          <p:cNvGrpSpPr/>
          <p:nvPr/>
        </p:nvGrpSpPr>
        <p:grpSpPr>
          <a:xfrm>
            <a:off x="8378566" y="765534"/>
            <a:ext cx="989235" cy="644151"/>
            <a:chOff x="0" y="0"/>
            <a:chExt cx="989233" cy="644149"/>
          </a:xfrm>
        </p:grpSpPr>
        <p:sp>
          <p:nvSpPr>
            <p:cNvPr id="174" name="Shape"/>
            <p:cNvSpPr/>
            <p:nvPr/>
          </p:nvSpPr>
          <p:spPr>
            <a:xfrm rot="986532">
              <a:off x="38267" y="120943"/>
              <a:ext cx="912699" cy="402263"/>
            </a:xfrm>
            <a:custGeom>
              <a:avLst/>
              <a:gdLst/>
              <a:ahLst/>
              <a:cxnLst>
                <a:cxn ang="0">
                  <a:pos x="wd2" y="hd2"/>
                </a:cxn>
                <a:cxn ang="5400000">
                  <a:pos x="wd2" y="hd2"/>
                </a:cxn>
                <a:cxn ang="10800000">
                  <a:pos x="wd2" y="hd2"/>
                </a:cxn>
                <a:cxn ang="16200000">
                  <a:pos x="wd2" y="hd2"/>
                </a:cxn>
              </a:cxnLst>
              <a:rect l="0" t="0" r="r" b="b"/>
              <a:pathLst>
                <a:path w="21600" h="21600" extrusionOk="0">
                  <a:moveTo>
                    <a:pt x="19511" y="21600"/>
                  </a:moveTo>
                  <a:lnTo>
                    <a:pt x="16840" y="16200"/>
                  </a:lnTo>
                  <a:lnTo>
                    <a:pt x="18030" y="16200"/>
                  </a:lnTo>
                  <a:lnTo>
                    <a:pt x="18030" y="16200"/>
                  </a:lnTo>
                  <a:cubicBezTo>
                    <a:pt x="16986" y="6663"/>
                    <a:pt x="13338" y="0"/>
                    <a:pt x="9160" y="0"/>
                  </a:cubicBezTo>
                  <a:lnTo>
                    <a:pt x="11540" y="0"/>
                  </a:lnTo>
                  <a:cubicBezTo>
                    <a:pt x="15718" y="0"/>
                    <a:pt x="19366" y="6663"/>
                    <a:pt x="20410" y="16200"/>
                  </a:cubicBezTo>
                  <a:lnTo>
                    <a:pt x="21600" y="16200"/>
                  </a:lnTo>
                  <a:close/>
                  <a:moveTo>
                    <a:pt x="10350" y="183"/>
                  </a:moveTo>
                  <a:lnTo>
                    <a:pt x="10350" y="183"/>
                  </a:lnTo>
                  <a:cubicBezTo>
                    <a:pt x="5790" y="1592"/>
                    <a:pt x="2380" y="10755"/>
                    <a:pt x="2380" y="21600"/>
                  </a:cubicBezTo>
                  <a:lnTo>
                    <a:pt x="0" y="21600"/>
                  </a:lnTo>
                  <a:cubicBezTo>
                    <a:pt x="0" y="9671"/>
                    <a:pt x="4101" y="0"/>
                    <a:pt x="9160" y="0"/>
                  </a:cubicBezTo>
                  <a:cubicBezTo>
                    <a:pt x="9558" y="0"/>
                    <a:pt x="9956" y="61"/>
                    <a:pt x="10350" y="183"/>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endParaRPr/>
            </a:p>
          </p:txBody>
        </p:sp>
        <p:sp>
          <p:nvSpPr>
            <p:cNvPr id="175" name="Shape"/>
            <p:cNvSpPr/>
            <p:nvPr/>
          </p:nvSpPr>
          <p:spPr>
            <a:xfrm rot="986532">
              <a:off x="47987" y="53670"/>
              <a:ext cx="437354" cy="402264"/>
            </a:xfrm>
            <a:custGeom>
              <a:avLst/>
              <a:gdLst/>
              <a:ahLst/>
              <a:cxnLst>
                <a:cxn ang="0">
                  <a:pos x="wd2" y="hd2"/>
                </a:cxn>
                <a:cxn ang="5400000">
                  <a:pos x="wd2" y="hd2"/>
                </a:cxn>
                <a:cxn ang="10800000">
                  <a:pos x="wd2" y="hd2"/>
                </a:cxn>
                <a:cxn ang="16200000">
                  <a:pos x="wd2" y="hd2"/>
                </a:cxn>
              </a:cxnLst>
              <a:rect l="0" t="0" r="r" b="b"/>
              <a:pathLst>
                <a:path w="21600" h="21600" extrusionOk="0">
                  <a:moveTo>
                    <a:pt x="21600" y="183"/>
                  </a:moveTo>
                  <a:lnTo>
                    <a:pt x="21600" y="183"/>
                  </a:lnTo>
                  <a:cubicBezTo>
                    <a:pt x="12083" y="1592"/>
                    <a:pt x="4967" y="10755"/>
                    <a:pt x="4967" y="21600"/>
                  </a:cubicBezTo>
                  <a:lnTo>
                    <a:pt x="0" y="21600"/>
                  </a:lnTo>
                  <a:cubicBezTo>
                    <a:pt x="0" y="9671"/>
                    <a:pt x="8559" y="0"/>
                    <a:pt x="19117" y="0"/>
                  </a:cubicBezTo>
                  <a:cubicBezTo>
                    <a:pt x="19947" y="0"/>
                    <a:pt x="20777" y="61"/>
                    <a:pt x="21600" y="183"/>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endParaRPr/>
            </a:p>
          </p:txBody>
        </p:sp>
        <p:sp>
          <p:nvSpPr>
            <p:cNvPr id="176" name="Line"/>
            <p:cNvSpPr/>
            <p:nvPr/>
          </p:nvSpPr>
          <p:spPr>
            <a:xfrm rot="986532">
              <a:off x="38267" y="120943"/>
              <a:ext cx="912699" cy="402263"/>
            </a:xfrm>
            <a:custGeom>
              <a:avLst/>
              <a:gdLst/>
              <a:ahLst/>
              <a:cxnLst>
                <a:cxn ang="0">
                  <a:pos x="wd2" y="hd2"/>
                </a:cxn>
                <a:cxn ang="5400000">
                  <a:pos x="wd2" y="hd2"/>
                </a:cxn>
                <a:cxn ang="10800000">
                  <a:pos x="wd2" y="hd2"/>
                </a:cxn>
                <a:cxn ang="16200000">
                  <a:pos x="wd2" y="hd2"/>
                </a:cxn>
              </a:cxnLst>
              <a:rect l="0" t="0" r="r" b="b"/>
              <a:pathLst>
                <a:path w="21600" h="21600" extrusionOk="0">
                  <a:moveTo>
                    <a:pt x="10350" y="183"/>
                  </a:moveTo>
                  <a:lnTo>
                    <a:pt x="10350" y="183"/>
                  </a:lnTo>
                  <a:cubicBezTo>
                    <a:pt x="5790" y="1592"/>
                    <a:pt x="2380" y="10755"/>
                    <a:pt x="2380" y="21600"/>
                  </a:cubicBezTo>
                  <a:lnTo>
                    <a:pt x="0" y="21600"/>
                  </a:lnTo>
                  <a:cubicBezTo>
                    <a:pt x="0" y="9671"/>
                    <a:pt x="4101" y="0"/>
                    <a:pt x="9160" y="0"/>
                  </a:cubicBezTo>
                  <a:lnTo>
                    <a:pt x="11540" y="0"/>
                  </a:lnTo>
                  <a:cubicBezTo>
                    <a:pt x="15718" y="0"/>
                    <a:pt x="19366" y="6663"/>
                    <a:pt x="20410" y="16200"/>
                  </a:cubicBezTo>
                  <a:lnTo>
                    <a:pt x="21600" y="16200"/>
                  </a:lnTo>
                  <a:lnTo>
                    <a:pt x="19511" y="21600"/>
                  </a:lnTo>
                  <a:lnTo>
                    <a:pt x="16840" y="16200"/>
                  </a:lnTo>
                  <a:lnTo>
                    <a:pt x="18030" y="16200"/>
                  </a:lnTo>
                  <a:lnTo>
                    <a:pt x="18030" y="16200"/>
                  </a:lnTo>
                  <a:cubicBezTo>
                    <a:pt x="16986" y="6663"/>
                    <a:pt x="13338" y="0"/>
                    <a:pt x="9160" y="0"/>
                  </a:cubicBezTo>
                </a:path>
              </a:pathLst>
            </a:custGeom>
            <a:noFill/>
            <a:ln w="12700" cap="flat">
              <a:solidFill>
                <a:srgbClr val="FFFFFF"/>
              </a:solidFill>
              <a:prstDash val="solid"/>
              <a:miter lim="800000"/>
            </a:ln>
            <a:effectLst/>
          </p:spPr>
          <p:txBody>
            <a:bodyPr wrap="square" lIns="45719" tIns="45719" rIns="45719" bIns="45719" numCol="1" anchor="ctr">
              <a:noAutofit/>
            </a:bodyPr>
            <a:lstStyle/>
            <a:p>
              <a:pPr algn="ctr"/>
              <a:endParaRPr/>
            </a:p>
          </p:txBody>
        </p:sp>
      </p:grpSp>
      <p:grpSp>
        <p:nvGrpSpPr>
          <p:cNvPr id="181" name="Arrow: Curved Down 9"/>
          <p:cNvGrpSpPr/>
          <p:nvPr/>
        </p:nvGrpSpPr>
        <p:grpSpPr>
          <a:xfrm>
            <a:off x="7794018" y="1608593"/>
            <a:ext cx="967552" cy="877585"/>
            <a:chOff x="0" y="0"/>
            <a:chExt cx="967551" cy="877583"/>
          </a:xfrm>
        </p:grpSpPr>
        <p:sp>
          <p:nvSpPr>
            <p:cNvPr id="178" name="Shape"/>
            <p:cNvSpPr/>
            <p:nvPr/>
          </p:nvSpPr>
          <p:spPr>
            <a:xfrm rot="13070428">
              <a:off x="27426" y="237660"/>
              <a:ext cx="912699" cy="402264"/>
            </a:xfrm>
            <a:custGeom>
              <a:avLst/>
              <a:gdLst/>
              <a:ahLst/>
              <a:cxnLst>
                <a:cxn ang="0">
                  <a:pos x="wd2" y="hd2"/>
                </a:cxn>
                <a:cxn ang="5400000">
                  <a:pos x="wd2" y="hd2"/>
                </a:cxn>
                <a:cxn ang="10800000">
                  <a:pos x="wd2" y="hd2"/>
                </a:cxn>
                <a:cxn ang="16200000">
                  <a:pos x="wd2" y="hd2"/>
                </a:cxn>
              </a:cxnLst>
              <a:rect l="0" t="0" r="r" b="b"/>
              <a:pathLst>
                <a:path w="21600" h="21600" extrusionOk="0">
                  <a:moveTo>
                    <a:pt x="19511" y="21600"/>
                  </a:moveTo>
                  <a:lnTo>
                    <a:pt x="16840" y="16200"/>
                  </a:lnTo>
                  <a:lnTo>
                    <a:pt x="18030" y="16200"/>
                  </a:lnTo>
                  <a:lnTo>
                    <a:pt x="18030" y="16200"/>
                  </a:lnTo>
                  <a:cubicBezTo>
                    <a:pt x="16986" y="6663"/>
                    <a:pt x="13338" y="0"/>
                    <a:pt x="9160" y="0"/>
                  </a:cubicBezTo>
                  <a:lnTo>
                    <a:pt x="11540" y="0"/>
                  </a:lnTo>
                  <a:cubicBezTo>
                    <a:pt x="15718" y="0"/>
                    <a:pt x="19366" y="6663"/>
                    <a:pt x="20410" y="16200"/>
                  </a:cubicBezTo>
                  <a:lnTo>
                    <a:pt x="21600" y="16200"/>
                  </a:lnTo>
                  <a:close/>
                  <a:moveTo>
                    <a:pt x="10350" y="183"/>
                  </a:moveTo>
                  <a:lnTo>
                    <a:pt x="10350" y="183"/>
                  </a:lnTo>
                  <a:cubicBezTo>
                    <a:pt x="5790" y="1592"/>
                    <a:pt x="2380" y="10755"/>
                    <a:pt x="2380" y="21600"/>
                  </a:cubicBezTo>
                  <a:lnTo>
                    <a:pt x="0" y="21600"/>
                  </a:lnTo>
                  <a:cubicBezTo>
                    <a:pt x="0" y="9671"/>
                    <a:pt x="4101" y="0"/>
                    <a:pt x="9160" y="0"/>
                  </a:cubicBezTo>
                  <a:cubicBezTo>
                    <a:pt x="9558" y="0"/>
                    <a:pt x="9956" y="61"/>
                    <a:pt x="10350" y="183"/>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endParaRPr/>
            </a:p>
          </p:txBody>
        </p:sp>
        <p:sp>
          <p:nvSpPr>
            <p:cNvPr id="179" name="Shape"/>
            <p:cNvSpPr/>
            <p:nvPr/>
          </p:nvSpPr>
          <p:spPr>
            <a:xfrm rot="13070428">
              <a:off x="452794" y="383464"/>
              <a:ext cx="437354" cy="402263"/>
            </a:xfrm>
            <a:custGeom>
              <a:avLst/>
              <a:gdLst/>
              <a:ahLst/>
              <a:cxnLst>
                <a:cxn ang="0">
                  <a:pos x="wd2" y="hd2"/>
                </a:cxn>
                <a:cxn ang="5400000">
                  <a:pos x="wd2" y="hd2"/>
                </a:cxn>
                <a:cxn ang="10800000">
                  <a:pos x="wd2" y="hd2"/>
                </a:cxn>
                <a:cxn ang="16200000">
                  <a:pos x="wd2" y="hd2"/>
                </a:cxn>
              </a:cxnLst>
              <a:rect l="0" t="0" r="r" b="b"/>
              <a:pathLst>
                <a:path w="21600" h="21600" extrusionOk="0">
                  <a:moveTo>
                    <a:pt x="21600" y="183"/>
                  </a:moveTo>
                  <a:lnTo>
                    <a:pt x="21600" y="183"/>
                  </a:lnTo>
                  <a:cubicBezTo>
                    <a:pt x="12083" y="1592"/>
                    <a:pt x="4967" y="10755"/>
                    <a:pt x="4967" y="21600"/>
                  </a:cubicBezTo>
                  <a:lnTo>
                    <a:pt x="0" y="21600"/>
                  </a:lnTo>
                  <a:cubicBezTo>
                    <a:pt x="0" y="9671"/>
                    <a:pt x="8559" y="0"/>
                    <a:pt x="19117" y="0"/>
                  </a:cubicBezTo>
                  <a:cubicBezTo>
                    <a:pt x="19947" y="0"/>
                    <a:pt x="20777" y="61"/>
                    <a:pt x="21600" y="183"/>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endParaRPr/>
            </a:p>
          </p:txBody>
        </p:sp>
        <p:sp>
          <p:nvSpPr>
            <p:cNvPr id="180" name="Line"/>
            <p:cNvSpPr/>
            <p:nvPr/>
          </p:nvSpPr>
          <p:spPr>
            <a:xfrm rot="13070428">
              <a:off x="27426" y="237660"/>
              <a:ext cx="912699" cy="402264"/>
            </a:xfrm>
            <a:custGeom>
              <a:avLst/>
              <a:gdLst/>
              <a:ahLst/>
              <a:cxnLst>
                <a:cxn ang="0">
                  <a:pos x="wd2" y="hd2"/>
                </a:cxn>
                <a:cxn ang="5400000">
                  <a:pos x="wd2" y="hd2"/>
                </a:cxn>
                <a:cxn ang="10800000">
                  <a:pos x="wd2" y="hd2"/>
                </a:cxn>
                <a:cxn ang="16200000">
                  <a:pos x="wd2" y="hd2"/>
                </a:cxn>
              </a:cxnLst>
              <a:rect l="0" t="0" r="r" b="b"/>
              <a:pathLst>
                <a:path w="21600" h="21600" extrusionOk="0">
                  <a:moveTo>
                    <a:pt x="10350" y="183"/>
                  </a:moveTo>
                  <a:lnTo>
                    <a:pt x="10350" y="183"/>
                  </a:lnTo>
                  <a:cubicBezTo>
                    <a:pt x="5790" y="1592"/>
                    <a:pt x="2380" y="10755"/>
                    <a:pt x="2380" y="21600"/>
                  </a:cubicBezTo>
                  <a:lnTo>
                    <a:pt x="0" y="21600"/>
                  </a:lnTo>
                  <a:cubicBezTo>
                    <a:pt x="0" y="9671"/>
                    <a:pt x="4101" y="0"/>
                    <a:pt x="9160" y="0"/>
                  </a:cubicBezTo>
                  <a:lnTo>
                    <a:pt x="11540" y="0"/>
                  </a:lnTo>
                  <a:cubicBezTo>
                    <a:pt x="15718" y="0"/>
                    <a:pt x="19366" y="6663"/>
                    <a:pt x="20410" y="16200"/>
                  </a:cubicBezTo>
                  <a:lnTo>
                    <a:pt x="21600" y="16200"/>
                  </a:lnTo>
                  <a:lnTo>
                    <a:pt x="19511" y="21600"/>
                  </a:lnTo>
                  <a:lnTo>
                    <a:pt x="16840" y="16200"/>
                  </a:lnTo>
                  <a:lnTo>
                    <a:pt x="18030" y="16200"/>
                  </a:lnTo>
                  <a:lnTo>
                    <a:pt x="18030" y="16200"/>
                  </a:lnTo>
                  <a:cubicBezTo>
                    <a:pt x="16986" y="6663"/>
                    <a:pt x="13338" y="0"/>
                    <a:pt x="9160" y="0"/>
                  </a:cubicBezTo>
                </a:path>
              </a:pathLst>
            </a:custGeom>
            <a:noFill/>
            <a:ln w="12700" cap="flat">
              <a:solidFill>
                <a:srgbClr val="FFFFFF"/>
              </a:solidFill>
              <a:prstDash val="solid"/>
              <a:miter lim="800000"/>
            </a:ln>
            <a:effectLst/>
          </p:spPr>
          <p:txBody>
            <a:bodyPr wrap="square" lIns="45719" tIns="45719" rIns="45719" bIns="45719" numCol="1" anchor="ctr">
              <a:noAutofit/>
            </a:bodyPr>
            <a:lstStyle/>
            <a:p>
              <a:pPr algn="ctr"/>
              <a:endParaRPr/>
            </a:p>
          </p:txBody>
        </p:sp>
      </p:grpSp>
      <p:sp>
        <p:nvSpPr>
          <p:cNvPr id="182" name="Rectangle 10"/>
          <p:cNvSpPr txBox="1"/>
          <p:nvPr/>
        </p:nvSpPr>
        <p:spPr>
          <a:xfrm>
            <a:off x="635000" y="1900520"/>
            <a:ext cx="4899858" cy="3295133"/>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000">
                <a:solidFill>
                  <a:srgbClr val="AFD3CE"/>
                </a:solidFill>
                <a:latin typeface="Verlag Light"/>
                <a:ea typeface="Verlag Light"/>
                <a:cs typeface="Verlag Light"/>
                <a:sym typeface="Verlag Light"/>
              </a:defRPr>
            </a:pPr>
            <a:r>
              <a:rPr lang="fr-FR" sz="3000" b="0" i="0" strike="noStrike" cap="none" spc="0" baseline="0" dirty="0">
                <a:solidFill>
                  <a:srgbClr val="AFD3CE"/>
                </a:solidFill>
                <a:effectLst/>
                <a:latin typeface="Verlag Light"/>
                <a:ea typeface="Verlag Light"/>
                <a:cs typeface="Verlag Light"/>
              </a:rPr>
              <a:t>Comment fonctionne-il ?</a:t>
            </a:r>
          </a:p>
          <a:p>
            <a:pPr>
              <a:defRPr>
                <a:solidFill>
                  <a:srgbClr val="535353"/>
                </a:solidFill>
                <a:latin typeface="Verlag Light"/>
                <a:ea typeface="Verlag Light"/>
                <a:cs typeface="Verlag Light"/>
                <a:sym typeface="Verlag Light"/>
              </a:defRPr>
            </a:pPr>
            <a:r>
              <a:rPr lang="fr-FR" sz="1800" b="0" i="0" strike="noStrike" cap="none" spc="0" baseline="0" dirty="0">
                <a:solidFill>
                  <a:srgbClr val="535353"/>
                </a:solidFill>
                <a:effectLst/>
                <a:latin typeface="Verlag Light"/>
                <a:ea typeface="Verlag Light"/>
                <a:cs typeface="Verlag Light"/>
              </a:rPr>
              <a:t>La technologie </a:t>
            </a:r>
            <a:r>
              <a:rPr lang="fr-FR" sz="1800" b="0" i="0" strike="noStrike" cap="none" spc="0" baseline="0" dirty="0" err="1">
                <a:solidFill>
                  <a:srgbClr val="535353"/>
                </a:solidFill>
                <a:effectLst/>
                <a:latin typeface="Verlag Light"/>
                <a:ea typeface="Verlag Light"/>
                <a:cs typeface="Verlag Light"/>
              </a:rPr>
              <a:t>Two-Sense</a:t>
            </a:r>
            <a:r>
              <a:rPr lang="fr-FR" sz="1800" b="0" i="0" strike="noStrike" cap="none" spc="0" baseline="0" dirty="0">
                <a:solidFill>
                  <a:srgbClr val="535353"/>
                </a:solidFill>
                <a:effectLst/>
                <a:latin typeface="Verlag Light"/>
                <a:ea typeface="Verlag Light"/>
                <a:cs typeface="Verlag Light"/>
              </a:rPr>
              <a:t> Motion du </a:t>
            </a:r>
            <a:r>
              <a:rPr lang="fr-FR" sz="1800" b="0" i="0" strike="noStrike" cap="none" spc="0" baseline="0" dirty="0" err="1">
                <a:solidFill>
                  <a:srgbClr val="535353"/>
                </a:solidFill>
                <a:effectLst/>
                <a:latin typeface="Verlag Light"/>
                <a:ea typeface="Verlag Light"/>
                <a:cs typeface="Verlag Light"/>
              </a:rPr>
              <a:t>LumiSpa</a:t>
            </a:r>
            <a:r>
              <a:rPr lang="fr-FR" sz="1800" b="0" i="0" strike="noStrike" cap="none" spc="0" baseline="0" dirty="0">
                <a:solidFill>
                  <a:srgbClr val="535353"/>
                </a:solidFill>
                <a:effectLst/>
                <a:latin typeface="Verlag Light"/>
                <a:ea typeface="Verlag Light"/>
                <a:cs typeface="Verlag Light"/>
              </a:rPr>
              <a:t> stimule votre peau grâce à une fréquence de mouvement précise. Combiné aux nettoyants </a:t>
            </a:r>
            <a:r>
              <a:rPr lang="fr-FR" sz="1800" b="0" i="0" strike="noStrike" cap="none" spc="0" baseline="0" dirty="0" err="1">
                <a:solidFill>
                  <a:srgbClr val="535353"/>
                </a:solidFill>
                <a:effectLst/>
                <a:latin typeface="Verlag Light"/>
                <a:ea typeface="Verlag Light"/>
                <a:cs typeface="Verlag Light"/>
              </a:rPr>
              <a:t>LumiSpa</a:t>
            </a:r>
            <a:r>
              <a:rPr lang="fr-FR" sz="1800" b="0" i="0" strike="noStrike" cap="none" spc="0" baseline="0" dirty="0">
                <a:solidFill>
                  <a:srgbClr val="535353"/>
                </a:solidFill>
                <a:effectLst/>
                <a:latin typeface="Verlag Light"/>
                <a:ea typeface="Verlag Light"/>
                <a:cs typeface="Verlag Light"/>
              </a:rPr>
              <a:t>, cet appareil permet une application douce et précise sur votre peau. Ce duo est doux avec la peau, dur avec les impuretés, agréable à utiliser et facile à nettoyer. Vous bénéficierez d’un cycle de nettoyage plus profond et plus efficace ainsi que de tous les bienfaits qui en découlent.</a:t>
            </a:r>
          </a:p>
        </p:txBody>
      </p:sp>
      <p:grpSp>
        <p:nvGrpSpPr>
          <p:cNvPr id="185" name="Group"/>
          <p:cNvGrpSpPr/>
          <p:nvPr/>
        </p:nvGrpSpPr>
        <p:grpSpPr>
          <a:xfrm>
            <a:off x="5862066" y="6166866"/>
            <a:ext cx="467867" cy="467868"/>
            <a:chOff x="5110622" y="0"/>
            <a:chExt cx="467866" cy="467866"/>
          </a:xfrm>
        </p:grpSpPr>
        <p:sp>
          <p:nvSpPr>
            <p:cNvPr id="183" name="Square"/>
            <p:cNvSpPr/>
            <p:nvPr/>
          </p:nvSpPr>
          <p:spPr>
            <a:xfrm>
              <a:off x="5110622" y="0"/>
              <a:ext cx="467867" cy="467867"/>
            </a:xfrm>
            <a:prstGeom prst="rect">
              <a:avLst/>
            </a:prstGeom>
            <a:solidFill>
              <a:srgbClr val="92DCCF"/>
            </a:solid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184" name="8"/>
            <p:cNvSpPr txBox="1"/>
            <p:nvPr/>
          </p:nvSpPr>
          <p:spPr>
            <a:xfrm>
              <a:off x="5232545" y="54862"/>
              <a:ext cx="218688" cy="366124"/>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a:solidFill>
                    <a:srgbClr val="FFFFFF"/>
                  </a:solidFill>
                </a:defRPr>
              </a:lvl1pPr>
            </a:lstStyle>
            <a:p>
              <a:r>
                <a:rPr lang="fr-FR" sz="1800" b="0" i="0" strike="noStrike" cap="none" spc="0" baseline="0">
                  <a:solidFill>
                    <a:srgbClr val="FFFFFF"/>
                  </a:solidFill>
                  <a:effectLst/>
                  <a:latin typeface="Calibri"/>
                  <a:ea typeface="Calibri"/>
                  <a:cs typeface="Calibri"/>
                </a:rPr>
                <a:t>8</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1" presetClass="entr" presetSubtype="1"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wheel(1)">
                                      <p:cBhvr>
                                        <p:cTn id="7" dur="2000"/>
                                        <p:tgtEl>
                                          <p:spTgt spid="177"/>
                                        </p:tgtEl>
                                      </p:cBhvr>
                                    </p:animEffect>
                                  </p:childTnLst>
                                </p:cTn>
                              </p:par>
                              <p:par>
                                <p:cTn id="8" presetID="21" presetClass="entr" presetSubtype="1" fill="hold" nodeType="withEffect">
                                  <p:stCondLst>
                                    <p:cond delay="0"/>
                                  </p:stCondLst>
                                  <p:childTnLst>
                                    <p:set>
                                      <p:cBhvr>
                                        <p:cTn id="9" dur="1" fill="hold">
                                          <p:stCondLst>
                                            <p:cond delay="0"/>
                                          </p:stCondLst>
                                        </p:cTn>
                                        <p:tgtEl>
                                          <p:spTgt spid="181"/>
                                        </p:tgtEl>
                                        <p:attrNameLst>
                                          <p:attrName>style.visibility</p:attrName>
                                        </p:attrNameLst>
                                      </p:cBhvr>
                                      <p:to>
                                        <p:strVal val="visible"/>
                                      </p:to>
                                    </p:set>
                                    <p:animEffect transition="in" filter="wheel(1)">
                                      <p:cBhvr>
                                        <p:cTn id="10" dur="2000"/>
                                        <p:tgtEl>
                                          <p:spTgt spid="181"/>
                                        </p:tgtEl>
                                      </p:cBhvr>
                                    </p:animEffect>
                                  </p:childTnLst>
                                </p:cTn>
                              </p:par>
                              <p:par>
                                <p:cTn id="11" presetID="42" presetClass="entr" presetSubtype="0" fill="hold" nodeType="withEffect">
                                  <p:stCondLst>
                                    <p:cond delay="0"/>
                                  </p:stCondLst>
                                  <p:childTnLst>
                                    <p:set>
                                      <p:cBhvr>
                                        <p:cTn id="12" dur="1" fill="hold">
                                          <p:stCondLst>
                                            <p:cond delay="0"/>
                                          </p:stCondLst>
                                        </p:cTn>
                                        <p:tgtEl>
                                          <p:spTgt spid="185"/>
                                        </p:tgtEl>
                                        <p:attrNameLst>
                                          <p:attrName>style.visibility</p:attrName>
                                        </p:attrNameLst>
                                      </p:cBhvr>
                                      <p:to>
                                        <p:strVal val="visible"/>
                                      </p:to>
                                    </p:set>
                                    <p:animEffect transition="in" filter="fade">
                                      <p:cBhvr>
                                        <p:cTn id="13" dur="1000"/>
                                        <p:tgtEl>
                                          <p:spTgt spid="185"/>
                                        </p:tgtEl>
                                      </p:cBhvr>
                                    </p:animEffect>
                                    <p:anim calcmode="lin" valueType="num">
                                      <p:cBhvr>
                                        <p:cTn id="14" dur="1000" fill="hold"/>
                                        <p:tgtEl>
                                          <p:spTgt spid="185"/>
                                        </p:tgtEl>
                                        <p:attrNameLst>
                                          <p:attrName>ppt_x</p:attrName>
                                        </p:attrNameLst>
                                      </p:cBhvr>
                                      <p:tavLst>
                                        <p:tav tm="0">
                                          <p:val>
                                            <p:strVal val="#ppt_x"/>
                                          </p:val>
                                        </p:tav>
                                        <p:tav tm="100000">
                                          <p:val>
                                            <p:strVal val="#ppt_x"/>
                                          </p:val>
                                        </p:tav>
                                      </p:tavLst>
                                    </p:anim>
                                    <p:anim calcmode="lin" valueType="num">
                                      <p:cBhvr>
                                        <p:cTn id="15" dur="1000" fill="hold"/>
                                        <p:tgtEl>
                                          <p:spTgt spid="1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16" descr="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3200" cy="6858676"/>
          </a:xfrm>
          <a:prstGeom prst="rect">
            <a:avLst/>
          </a:prstGeom>
          <a:ln w="12700">
            <a:miter lim="400000"/>
          </a:ln>
        </p:spPr>
      </p:pic>
      <p:grpSp>
        <p:nvGrpSpPr>
          <p:cNvPr id="190" name="Decagon 4"/>
          <p:cNvGrpSpPr/>
          <p:nvPr/>
        </p:nvGrpSpPr>
        <p:grpSpPr>
          <a:xfrm>
            <a:off x="1774536" y="2097807"/>
            <a:ext cx="1591033" cy="1435679"/>
            <a:chOff x="-1" y="1"/>
            <a:chExt cx="1591032" cy="1435678"/>
          </a:xfrm>
        </p:grpSpPr>
        <p:sp>
          <p:nvSpPr>
            <p:cNvPr id="188" name="Shape"/>
            <p:cNvSpPr/>
            <p:nvPr/>
          </p:nvSpPr>
          <p:spPr>
            <a:xfrm>
              <a:off x="-1" y="1"/>
              <a:ext cx="1591032" cy="143567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FFFFFF"/>
            </a:solidFill>
            <a:ln w="12700" cap="flat">
              <a:solidFill>
                <a:srgbClr val="AFD3CE"/>
              </a:solidFill>
              <a:prstDash val="solid"/>
              <a:miter lim="800000"/>
            </a:ln>
            <a:effectLst/>
          </p:spPr>
          <p:txBody>
            <a:bodyPr wrap="square" lIns="45719" tIns="45719" rIns="45719" bIns="45719" numCol="1" anchor="ctr">
              <a:noAutofit/>
            </a:bodyPr>
            <a:lstStyle/>
            <a:p>
              <a:pPr algn="ctr">
                <a:lnSpc>
                  <a:spcPct val="85000"/>
                </a:lnSpc>
                <a:defRPr>
                  <a:solidFill>
                    <a:srgbClr val="FFFFFF"/>
                  </a:solidFill>
                </a:defRPr>
              </a:pPr>
              <a:endParaRPr sz="1500"/>
            </a:p>
          </p:txBody>
        </p:sp>
        <p:sp>
          <p:nvSpPr>
            <p:cNvPr id="189" name="Smoother Softer Skin after the first use"/>
            <p:cNvSpPr txBox="1"/>
            <p:nvPr/>
          </p:nvSpPr>
          <p:spPr>
            <a:xfrm>
              <a:off x="151930" y="181156"/>
              <a:ext cx="1288457" cy="1073368"/>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latin typeface="Verlag Light"/>
                  <a:ea typeface="Verlag Light"/>
                  <a:cs typeface="Verlag Light"/>
                  <a:sym typeface="Verlag Light"/>
                </a:defRPr>
              </a:lvl1pPr>
            </a:lstStyle>
            <a:p>
              <a:pPr>
                <a:lnSpc>
                  <a:spcPct val="85000"/>
                </a:lnSpc>
              </a:pPr>
              <a:r>
                <a:rPr lang="fr-FR" sz="1500" b="0" i="0" strike="noStrike" cap="none" spc="0" baseline="0" dirty="0">
                  <a:solidFill>
                    <a:srgbClr val="000000"/>
                  </a:solidFill>
                  <a:effectLst/>
                  <a:latin typeface="Verlag Light"/>
                  <a:ea typeface="Verlag Light"/>
                  <a:cs typeface="Verlag Light"/>
                </a:rPr>
                <a:t>Une peau plus lisse et plus douce, dès la première utilisation</a:t>
              </a:r>
            </a:p>
          </p:txBody>
        </p:sp>
      </p:grpSp>
      <p:grpSp>
        <p:nvGrpSpPr>
          <p:cNvPr id="193" name="Decagon 5"/>
          <p:cNvGrpSpPr/>
          <p:nvPr/>
        </p:nvGrpSpPr>
        <p:grpSpPr>
          <a:xfrm>
            <a:off x="881738" y="3286688"/>
            <a:ext cx="1591033" cy="1435679"/>
            <a:chOff x="-1" y="1"/>
            <a:chExt cx="1591032" cy="1435678"/>
          </a:xfrm>
        </p:grpSpPr>
        <p:sp>
          <p:nvSpPr>
            <p:cNvPr id="191" name="Shape"/>
            <p:cNvSpPr/>
            <p:nvPr/>
          </p:nvSpPr>
          <p:spPr>
            <a:xfrm>
              <a:off x="-1" y="1"/>
              <a:ext cx="1591032" cy="143567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FFFFFF"/>
            </a:solidFill>
            <a:ln w="12700" cap="flat">
              <a:solidFill>
                <a:srgbClr val="AFD3CE"/>
              </a:solidFill>
              <a:prstDash val="solid"/>
              <a:miter lim="800000"/>
            </a:ln>
            <a:effectLst/>
          </p:spPr>
          <p:txBody>
            <a:bodyPr wrap="square" lIns="45719" tIns="45719" rIns="45719" bIns="45719" numCol="1" anchor="ctr">
              <a:noAutofit/>
            </a:bodyPr>
            <a:lstStyle/>
            <a:p>
              <a:pPr algn="ctr">
                <a:lnSpc>
                  <a:spcPct val="85000"/>
                </a:lnSpc>
                <a:defRPr>
                  <a:solidFill>
                    <a:srgbClr val="FFFFFF"/>
                  </a:solidFill>
                </a:defRPr>
              </a:pPr>
              <a:endParaRPr sz="1500"/>
            </a:p>
          </p:txBody>
        </p:sp>
        <p:sp>
          <p:nvSpPr>
            <p:cNvPr id="192" name="7 clinically proven benefits"/>
            <p:cNvSpPr txBox="1"/>
            <p:nvPr/>
          </p:nvSpPr>
          <p:spPr>
            <a:xfrm>
              <a:off x="151930" y="377364"/>
              <a:ext cx="1288457" cy="680954"/>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latin typeface="Verlag Light"/>
                  <a:ea typeface="Verlag Light"/>
                  <a:cs typeface="Verlag Light"/>
                  <a:sym typeface="Verlag Light"/>
                </a:defRPr>
              </a:lvl1pPr>
            </a:lstStyle>
            <a:p>
              <a:pPr>
                <a:lnSpc>
                  <a:spcPct val="85000"/>
                </a:lnSpc>
              </a:pPr>
              <a:r>
                <a:rPr lang="fr-FR" sz="1500" b="0" i="0" strike="noStrike" cap="none" spc="0" baseline="0" dirty="0">
                  <a:solidFill>
                    <a:srgbClr val="000000"/>
                  </a:solidFill>
                  <a:effectLst/>
                  <a:latin typeface="Verlag Light"/>
                  <a:ea typeface="Verlag Light"/>
                  <a:cs typeface="Verlag Light"/>
                </a:rPr>
                <a:t>7 avantages cliniquement prouvés</a:t>
              </a:r>
            </a:p>
          </p:txBody>
        </p:sp>
      </p:grpSp>
      <p:grpSp>
        <p:nvGrpSpPr>
          <p:cNvPr id="196" name="Decagon 6"/>
          <p:cNvGrpSpPr/>
          <p:nvPr/>
        </p:nvGrpSpPr>
        <p:grpSpPr>
          <a:xfrm>
            <a:off x="6333001" y="3297080"/>
            <a:ext cx="1591033" cy="1439146"/>
            <a:chOff x="-1" y="1"/>
            <a:chExt cx="1591032" cy="1439145"/>
          </a:xfrm>
        </p:grpSpPr>
        <p:sp>
          <p:nvSpPr>
            <p:cNvPr id="194" name="Shape"/>
            <p:cNvSpPr/>
            <p:nvPr/>
          </p:nvSpPr>
          <p:spPr>
            <a:xfrm>
              <a:off x="-1" y="1"/>
              <a:ext cx="1591032" cy="143914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FFFFFF"/>
            </a:solidFill>
            <a:ln w="12700" cap="flat">
              <a:solidFill>
                <a:srgbClr val="AFD3CE"/>
              </a:solidFill>
              <a:prstDash val="solid"/>
              <a:miter lim="800000"/>
            </a:ln>
            <a:effectLst/>
          </p:spPr>
          <p:txBody>
            <a:bodyPr wrap="square" lIns="45719" tIns="45719" rIns="45719" bIns="45719" numCol="1" anchor="ctr">
              <a:noAutofit/>
            </a:bodyPr>
            <a:lstStyle/>
            <a:p>
              <a:pPr algn="ctr">
                <a:lnSpc>
                  <a:spcPct val="85000"/>
                </a:lnSpc>
                <a:defRPr>
                  <a:solidFill>
                    <a:srgbClr val="FFFFFF"/>
                  </a:solidFill>
                </a:defRPr>
              </a:pPr>
              <a:endParaRPr sz="1500"/>
            </a:p>
          </p:txBody>
        </p:sp>
        <p:sp>
          <p:nvSpPr>
            <p:cNvPr id="195" name="Silicone Heads Gentle Cleansing + Hygienic"/>
            <p:cNvSpPr txBox="1"/>
            <p:nvPr/>
          </p:nvSpPr>
          <p:spPr>
            <a:xfrm>
              <a:off x="151930" y="182889"/>
              <a:ext cx="1288457" cy="1073368"/>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latin typeface="Verlag Light"/>
                  <a:ea typeface="Verlag Light"/>
                  <a:cs typeface="Verlag Light"/>
                  <a:sym typeface="Verlag Light"/>
                </a:defRPr>
              </a:lvl1pPr>
            </a:lstStyle>
            <a:p>
              <a:pPr>
                <a:lnSpc>
                  <a:spcPct val="85000"/>
                </a:lnSpc>
              </a:pPr>
              <a:r>
                <a:rPr lang="fr-FR" sz="1500" b="0" i="0" strike="noStrike" cap="none" spc="0" baseline="0">
                  <a:solidFill>
                    <a:srgbClr val="000000"/>
                  </a:solidFill>
                  <a:effectLst/>
                  <a:latin typeface="Verlag Light"/>
                  <a:ea typeface="Verlag Light"/>
                  <a:cs typeface="Verlag Light"/>
                </a:rPr>
                <a:t>Les têtes en silicone sont douces, nettoyantes et hygiéniques</a:t>
              </a:r>
            </a:p>
          </p:txBody>
        </p:sp>
      </p:grpSp>
      <p:grpSp>
        <p:nvGrpSpPr>
          <p:cNvPr id="199" name="Decagon 7"/>
          <p:cNvGrpSpPr/>
          <p:nvPr/>
        </p:nvGrpSpPr>
        <p:grpSpPr>
          <a:xfrm>
            <a:off x="5423926" y="2108198"/>
            <a:ext cx="1591033" cy="1439146"/>
            <a:chOff x="-1" y="1"/>
            <a:chExt cx="1591032" cy="1439145"/>
          </a:xfrm>
        </p:grpSpPr>
        <p:sp>
          <p:nvSpPr>
            <p:cNvPr id="197" name="Shape"/>
            <p:cNvSpPr/>
            <p:nvPr/>
          </p:nvSpPr>
          <p:spPr>
            <a:xfrm>
              <a:off x="-1" y="1"/>
              <a:ext cx="1591032" cy="143914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FFFFFF"/>
            </a:solidFill>
            <a:ln w="12700" cap="flat">
              <a:solidFill>
                <a:srgbClr val="AFD3CE"/>
              </a:solidFill>
              <a:prstDash val="solid"/>
              <a:miter lim="800000"/>
            </a:ln>
            <a:effectLst/>
          </p:spPr>
          <p:txBody>
            <a:bodyPr wrap="square" lIns="45719" tIns="45719" rIns="45719" bIns="45719" numCol="1" anchor="ctr">
              <a:noAutofit/>
            </a:bodyPr>
            <a:lstStyle/>
            <a:p>
              <a:pPr algn="ctr">
                <a:lnSpc>
                  <a:spcPct val="85000"/>
                </a:lnSpc>
                <a:defRPr>
                  <a:solidFill>
                    <a:srgbClr val="FFFFFF"/>
                  </a:solidFill>
                </a:defRPr>
              </a:pPr>
              <a:endParaRPr sz="1500"/>
            </a:p>
          </p:txBody>
        </p:sp>
        <p:sp>
          <p:nvSpPr>
            <p:cNvPr id="198" name="Extra Skin benefits from every Cleanser*"/>
            <p:cNvSpPr txBox="1"/>
            <p:nvPr/>
          </p:nvSpPr>
          <p:spPr>
            <a:xfrm>
              <a:off x="151930" y="209523"/>
              <a:ext cx="1288457" cy="1073368"/>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latin typeface="Verlag Light"/>
                  <a:ea typeface="Verlag Light"/>
                  <a:cs typeface="Verlag Light"/>
                  <a:sym typeface="Verlag Light"/>
                </a:defRPr>
              </a:lvl1pPr>
            </a:lstStyle>
            <a:p>
              <a:pPr>
                <a:lnSpc>
                  <a:spcPct val="85000"/>
                </a:lnSpc>
              </a:pPr>
              <a:r>
                <a:rPr lang="fr-FR" sz="1500" b="0" i="0" strike="noStrike" cap="none" spc="0" baseline="0" dirty="0">
                  <a:solidFill>
                    <a:srgbClr val="000000"/>
                  </a:solidFill>
                  <a:effectLst/>
                  <a:latin typeface="Verlag Light"/>
                  <a:ea typeface="Verlag Light"/>
                  <a:cs typeface="Verlag Light"/>
                </a:rPr>
                <a:t>Chaque nettoyant* offre encore plus de bienfaits pour </a:t>
              </a:r>
              <a:br>
                <a:rPr lang="fr-FR" sz="1500" b="0" i="0" strike="noStrike" cap="none" spc="0" baseline="0" dirty="0">
                  <a:solidFill>
                    <a:srgbClr val="000000"/>
                  </a:solidFill>
                  <a:effectLst/>
                  <a:latin typeface="Verlag Light"/>
                  <a:ea typeface="Verlag Light"/>
                  <a:cs typeface="Verlag Light"/>
                </a:rPr>
              </a:br>
              <a:r>
                <a:rPr lang="fr-FR" sz="1500" b="0" i="0" strike="noStrike" cap="none" spc="0" baseline="0" dirty="0">
                  <a:solidFill>
                    <a:srgbClr val="000000"/>
                  </a:solidFill>
                  <a:effectLst/>
                  <a:latin typeface="Verlag Light"/>
                  <a:ea typeface="Verlag Light"/>
                  <a:cs typeface="Verlag Light"/>
                </a:rPr>
                <a:t>la peau</a:t>
              </a:r>
            </a:p>
          </p:txBody>
        </p:sp>
      </p:grpSp>
      <p:grpSp>
        <p:nvGrpSpPr>
          <p:cNvPr id="202" name="Decagon 8"/>
          <p:cNvGrpSpPr/>
          <p:nvPr/>
        </p:nvGrpSpPr>
        <p:grpSpPr>
          <a:xfrm>
            <a:off x="3584879" y="2104732"/>
            <a:ext cx="1591033" cy="1439146"/>
            <a:chOff x="-1" y="1"/>
            <a:chExt cx="1591032" cy="1439145"/>
          </a:xfrm>
        </p:grpSpPr>
        <p:sp>
          <p:nvSpPr>
            <p:cNvPr id="200" name="Shape"/>
            <p:cNvSpPr/>
            <p:nvPr/>
          </p:nvSpPr>
          <p:spPr>
            <a:xfrm>
              <a:off x="-1" y="1"/>
              <a:ext cx="1591032" cy="143914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FFFFFF"/>
            </a:solidFill>
            <a:ln w="12700" cap="flat">
              <a:solidFill>
                <a:srgbClr val="AFD3CE"/>
              </a:solidFill>
              <a:prstDash val="solid"/>
              <a:miter lim="800000"/>
            </a:ln>
            <a:effectLst/>
          </p:spPr>
          <p:txBody>
            <a:bodyPr wrap="square" lIns="45719" tIns="45719" rIns="45719" bIns="45719" numCol="1" anchor="ctr">
              <a:noAutofit/>
            </a:bodyPr>
            <a:lstStyle/>
            <a:p>
              <a:pPr algn="ctr">
                <a:lnSpc>
                  <a:spcPct val="85000"/>
                </a:lnSpc>
                <a:defRPr>
                  <a:solidFill>
                    <a:srgbClr val="FFFFFF"/>
                  </a:solidFill>
                </a:defRPr>
              </a:pPr>
              <a:endParaRPr sz="1500"/>
            </a:p>
          </p:txBody>
        </p:sp>
        <p:sp>
          <p:nvSpPr>
            <p:cNvPr id="201" name="Don’t stretch skin &amp; keep Natural skin Moist"/>
            <p:cNvSpPr txBox="1"/>
            <p:nvPr/>
          </p:nvSpPr>
          <p:spPr>
            <a:xfrm>
              <a:off x="189968" y="175463"/>
              <a:ext cx="1250381" cy="1073368"/>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latin typeface="Verlag Light"/>
                  <a:ea typeface="Verlag Light"/>
                  <a:cs typeface="Verlag Light"/>
                  <a:sym typeface="Verlag Light"/>
                </a:defRPr>
              </a:lvl1pPr>
            </a:lstStyle>
            <a:p>
              <a:pPr>
                <a:lnSpc>
                  <a:spcPct val="85000"/>
                </a:lnSpc>
              </a:pPr>
              <a:r>
                <a:rPr lang="fr-FR" sz="1500" b="0" i="0" strike="noStrike" cap="none" spc="0" baseline="0" dirty="0">
                  <a:solidFill>
                    <a:srgbClr val="000000"/>
                  </a:solidFill>
                  <a:effectLst/>
                  <a:latin typeface="Verlag Light"/>
                  <a:ea typeface="Verlag Light"/>
                  <a:cs typeface="Verlag Light"/>
                </a:rPr>
                <a:t>N’étire pas et conserve l’humidité naturelle de </a:t>
              </a:r>
              <a:br>
                <a:rPr lang="fr-FR" sz="1500" b="0" i="0" strike="noStrike" cap="none" spc="0" baseline="0" dirty="0">
                  <a:solidFill>
                    <a:srgbClr val="000000"/>
                  </a:solidFill>
                  <a:effectLst/>
                  <a:latin typeface="Verlag Light"/>
                  <a:ea typeface="Verlag Light"/>
                  <a:cs typeface="Verlag Light"/>
                </a:rPr>
              </a:br>
              <a:r>
                <a:rPr lang="fr-FR" sz="1500" b="0" i="0" strike="noStrike" cap="none" spc="0" baseline="0" dirty="0">
                  <a:solidFill>
                    <a:srgbClr val="000000"/>
                  </a:solidFill>
                  <a:effectLst/>
                  <a:latin typeface="Verlag Light"/>
                  <a:ea typeface="Verlag Light"/>
                  <a:cs typeface="Verlag Light"/>
                </a:rPr>
                <a:t>la peau</a:t>
              </a:r>
            </a:p>
          </p:txBody>
        </p:sp>
      </p:grpSp>
      <p:grpSp>
        <p:nvGrpSpPr>
          <p:cNvPr id="205" name="Decagon 9"/>
          <p:cNvGrpSpPr/>
          <p:nvPr/>
        </p:nvGrpSpPr>
        <p:grpSpPr>
          <a:xfrm>
            <a:off x="4513795" y="3288420"/>
            <a:ext cx="1591033" cy="1439146"/>
            <a:chOff x="-1" y="1"/>
            <a:chExt cx="1591032" cy="1439145"/>
          </a:xfrm>
        </p:grpSpPr>
        <p:sp>
          <p:nvSpPr>
            <p:cNvPr id="203" name="Shape"/>
            <p:cNvSpPr/>
            <p:nvPr/>
          </p:nvSpPr>
          <p:spPr>
            <a:xfrm>
              <a:off x="-1" y="1"/>
              <a:ext cx="1591032" cy="143914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FFFFFF"/>
            </a:solidFill>
            <a:ln w="12700" cap="flat">
              <a:solidFill>
                <a:srgbClr val="AFD3CE"/>
              </a:solidFill>
              <a:prstDash val="solid"/>
              <a:miter lim="800000"/>
            </a:ln>
            <a:effectLst/>
          </p:spPr>
          <p:txBody>
            <a:bodyPr wrap="square" lIns="45719" tIns="45719" rIns="45719" bIns="45719" numCol="1" anchor="ctr">
              <a:noAutofit/>
            </a:bodyPr>
            <a:lstStyle/>
            <a:p>
              <a:pPr algn="ctr">
                <a:lnSpc>
                  <a:spcPct val="85000"/>
                </a:lnSpc>
                <a:defRPr>
                  <a:solidFill>
                    <a:srgbClr val="FFFFFF"/>
                  </a:solidFill>
                </a:defRPr>
              </a:pPr>
              <a:endParaRPr sz="1500"/>
            </a:p>
          </p:txBody>
        </p:sp>
        <p:sp>
          <p:nvSpPr>
            <p:cNvPr id="204" name="Target source of visible signs of ageing"/>
            <p:cNvSpPr txBox="1"/>
            <p:nvPr/>
          </p:nvSpPr>
          <p:spPr>
            <a:xfrm>
              <a:off x="151930" y="280994"/>
              <a:ext cx="1288457" cy="877160"/>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latin typeface="Verlag Light"/>
                  <a:ea typeface="Verlag Light"/>
                  <a:cs typeface="Verlag Light"/>
                  <a:sym typeface="Verlag Light"/>
                </a:defRPr>
              </a:lvl1pPr>
            </a:lstStyle>
            <a:p>
              <a:pPr>
                <a:lnSpc>
                  <a:spcPct val="85000"/>
                </a:lnSpc>
              </a:pPr>
              <a:r>
                <a:rPr lang="fr-FR" sz="1500" b="0" i="0" strike="noStrike" cap="none" spc="0" baseline="0">
                  <a:solidFill>
                    <a:srgbClr val="000000"/>
                  </a:solidFill>
                  <a:effectLst/>
                  <a:latin typeface="Verlag Light"/>
                  <a:ea typeface="Verlag Light"/>
                  <a:cs typeface="Verlag Light"/>
                </a:rPr>
                <a:t>Cible les sources des signes visibles de l’âge</a:t>
              </a:r>
            </a:p>
          </p:txBody>
        </p:sp>
      </p:grpSp>
      <p:grpSp>
        <p:nvGrpSpPr>
          <p:cNvPr id="208" name="Decagon 10"/>
          <p:cNvGrpSpPr/>
          <p:nvPr/>
        </p:nvGrpSpPr>
        <p:grpSpPr>
          <a:xfrm>
            <a:off x="9963622" y="3345572"/>
            <a:ext cx="1591033" cy="1439146"/>
            <a:chOff x="-1" y="1"/>
            <a:chExt cx="1591032" cy="1439145"/>
          </a:xfrm>
        </p:grpSpPr>
        <p:sp>
          <p:nvSpPr>
            <p:cNvPr id="206" name="Shape"/>
            <p:cNvSpPr/>
            <p:nvPr/>
          </p:nvSpPr>
          <p:spPr>
            <a:xfrm>
              <a:off x="-1" y="1"/>
              <a:ext cx="1591032" cy="143914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FFFFFF"/>
            </a:solidFill>
            <a:ln w="12700" cap="flat">
              <a:solidFill>
                <a:srgbClr val="AFD3CE"/>
              </a:solidFill>
              <a:prstDash val="solid"/>
              <a:miter lim="800000"/>
            </a:ln>
            <a:effectLst/>
          </p:spPr>
          <p:txBody>
            <a:bodyPr wrap="square" lIns="45719" tIns="45719" rIns="45719" bIns="45719" numCol="1" anchor="ctr">
              <a:noAutofit/>
            </a:bodyPr>
            <a:lstStyle/>
            <a:p>
              <a:pPr algn="ctr">
                <a:lnSpc>
                  <a:spcPct val="85000"/>
                </a:lnSpc>
                <a:defRPr>
                  <a:solidFill>
                    <a:srgbClr val="FFFFFF"/>
                  </a:solidFill>
                </a:defRPr>
              </a:pPr>
              <a:endParaRPr sz="1500"/>
            </a:p>
          </p:txBody>
        </p:sp>
        <p:sp>
          <p:nvSpPr>
            <p:cNvPr id="207" name="Auto-guided usage"/>
            <p:cNvSpPr txBox="1"/>
            <p:nvPr/>
          </p:nvSpPr>
          <p:spPr>
            <a:xfrm>
              <a:off x="151931" y="477199"/>
              <a:ext cx="1288457" cy="484746"/>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latin typeface="Verlag Light"/>
                  <a:ea typeface="Verlag Light"/>
                  <a:cs typeface="Verlag Light"/>
                  <a:sym typeface="Verlag Light"/>
                </a:defRPr>
              </a:lvl1pPr>
            </a:lstStyle>
            <a:p>
              <a:pPr>
                <a:lnSpc>
                  <a:spcPct val="85000"/>
                </a:lnSpc>
              </a:pPr>
              <a:r>
                <a:rPr lang="fr-FR" sz="1500" b="0" i="0" strike="noStrike" cap="none" spc="0" baseline="0">
                  <a:solidFill>
                    <a:srgbClr val="000000"/>
                  </a:solidFill>
                  <a:effectLst/>
                  <a:latin typeface="Verlag Light"/>
                  <a:ea typeface="Verlag Light"/>
                  <a:cs typeface="Verlag Light"/>
                </a:rPr>
                <a:t>Utilisation autoguidée.</a:t>
              </a:r>
            </a:p>
          </p:txBody>
        </p:sp>
      </p:grpSp>
      <p:grpSp>
        <p:nvGrpSpPr>
          <p:cNvPr id="211" name="Decagon 11"/>
          <p:cNvGrpSpPr/>
          <p:nvPr/>
        </p:nvGrpSpPr>
        <p:grpSpPr>
          <a:xfrm>
            <a:off x="7223878" y="2111370"/>
            <a:ext cx="1591034" cy="1439146"/>
            <a:chOff x="-1" y="1"/>
            <a:chExt cx="1591032" cy="1439145"/>
          </a:xfrm>
        </p:grpSpPr>
        <p:sp>
          <p:nvSpPr>
            <p:cNvPr id="209" name="Shape"/>
            <p:cNvSpPr/>
            <p:nvPr/>
          </p:nvSpPr>
          <p:spPr>
            <a:xfrm>
              <a:off x="-1" y="1"/>
              <a:ext cx="1591032" cy="143914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FFFFFF"/>
            </a:solidFill>
            <a:ln w="12700" cap="flat">
              <a:solidFill>
                <a:srgbClr val="AFD3CE"/>
              </a:solidFill>
              <a:prstDash val="solid"/>
              <a:miter lim="800000"/>
            </a:ln>
            <a:effectLst/>
          </p:spPr>
          <p:txBody>
            <a:bodyPr wrap="square" lIns="45719" tIns="45719" rIns="45719" bIns="45719" numCol="1" anchor="ctr">
              <a:noAutofit/>
            </a:bodyPr>
            <a:lstStyle/>
            <a:p>
              <a:pPr algn="ctr">
                <a:lnSpc>
                  <a:spcPct val="85000"/>
                </a:lnSpc>
                <a:defRPr>
                  <a:solidFill>
                    <a:srgbClr val="FFFFFF"/>
                  </a:solidFill>
                </a:defRPr>
              </a:pPr>
              <a:endParaRPr sz="1500"/>
            </a:p>
          </p:txBody>
        </p:sp>
        <p:sp>
          <p:nvSpPr>
            <p:cNvPr id="210" name="Waterproof"/>
            <p:cNvSpPr txBox="1"/>
            <p:nvPr/>
          </p:nvSpPr>
          <p:spPr>
            <a:xfrm>
              <a:off x="151929" y="575304"/>
              <a:ext cx="1288457" cy="288539"/>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latin typeface="Verlag Light"/>
                  <a:ea typeface="Verlag Light"/>
                  <a:cs typeface="Verlag Light"/>
                  <a:sym typeface="Verlag Light"/>
                </a:defRPr>
              </a:lvl1pPr>
            </a:lstStyle>
            <a:p>
              <a:pPr>
                <a:lnSpc>
                  <a:spcPct val="85000"/>
                </a:lnSpc>
              </a:pPr>
              <a:r>
                <a:rPr lang="fr-FR" sz="1500" b="0" i="0" strike="noStrike" cap="none" spc="0" baseline="0">
                  <a:solidFill>
                    <a:srgbClr val="000000"/>
                  </a:solidFill>
                  <a:effectLst/>
                  <a:latin typeface="Verlag Light"/>
                  <a:ea typeface="Verlag Light"/>
                  <a:cs typeface="Verlag Light"/>
                </a:rPr>
                <a:t>Waterproof</a:t>
              </a:r>
            </a:p>
          </p:txBody>
        </p:sp>
      </p:grpSp>
      <p:grpSp>
        <p:nvGrpSpPr>
          <p:cNvPr id="214" name="Decagon 12"/>
          <p:cNvGrpSpPr/>
          <p:nvPr/>
        </p:nvGrpSpPr>
        <p:grpSpPr>
          <a:xfrm>
            <a:off x="8116661" y="3302699"/>
            <a:ext cx="1591033" cy="1439146"/>
            <a:chOff x="-1" y="1"/>
            <a:chExt cx="1591032" cy="1439145"/>
          </a:xfrm>
        </p:grpSpPr>
        <p:sp>
          <p:nvSpPr>
            <p:cNvPr id="212" name="Shape"/>
            <p:cNvSpPr/>
            <p:nvPr/>
          </p:nvSpPr>
          <p:spPr>
            <a:xfrm>
              <a:off x="-1" y="1"/>
              <a:ext cx="1591032" cy="143914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FFFFFF"/>
            </a:solidFill>
            <a:ln w="12700" cap="flat">
              <a:solidFill>
                <a:srgbClr val="AFD3CE"/>
              </a:solidFill>
              <a:prstDash val="solid"/>
              <a:miter lim="800000"/>
            </a:ln>
            <a:effectLst/>
          </p:spPr>
          <p:txBody>
            <a:bodyPr wrap="square" lIns="45719" tIns="45719" rIns="45719" bIns="45719" numCol="1" anchor="ctr">
              <a:noAutofit/>
            </a:bodyPr>
            <a:lstStyle/>
            <a:p>
              <a:pPr algn="ctr">
                <a:lnSpc>
                  <a:spcPct val="85000"/>
                </a:lnSpc>
                <a:defRPr>
                  <a:solidFill>
                    <a:srgbClr val="FFFFFF"/>
                  </a:solidFill>
                </a:defRPr>
              </a:pPr>
              <a:endParaRPr sz="1500"/>
            </a:p>
          </p:txBody>
        </p:sp>
        <p:sp>
          <p:nvSpPr>
            <p:cNvPr id="213" name="Cleanser are shower friendly"/>
            <p:cNvSpPr txBox="1"/>
            <p:nvPr/>
          </p:nvSpPr>
          <p:spPr>
            <a:xfrm>
              <a:off x="151930" y="379097"/>
              <a:ext cx="1288457" cy="680954"/>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latin typeface="Verlag Light"/>
                  <a:ea typeface="Verlag Light"/>
                  <a:cs typeface="Verlag Light"/>
                  <a:sym typeface="Verlag Light"/>
                </a:defRPr>
              </a:lvl1pPr>
            </a:lstStyle>
            <a:p>
              <a:pPr>
                <a:lnSpc>
                  <a:spcPct val="85000"/>
                </a:lnSpc>
              </a:pPr>
              <a:r>
                <a:rPr lang="fr-FR" sz="1500" b="0" i="0" strike="noStrike" cap="none" spc="0" baseline="0">
                  <a:solidFill>
                    <a:srgbClr val="000000"/>
                  </a:solidFill>
                  <a:effectLst/>
                  <a:latin typeface="Verlag Light"/>
                  <a:ea typeface="Verlag Light"/>
                  <a:cs typeface="Verlag Light"/>
                </a:rPr>
                <a:t>Les nettoyants sont faciles à transporter</a:t>
              </a:r>
            </a:p>
          </p:txBody>
        </p:sp>
      </p:grpSp>
      <p:grpSp>
        <p:nvGrpSpPr>
          <p:cNvPr id="217" name="Decagon 13"/>
          <p:cNvGrpSpPr/>
          <p:nvPr/>
        </p:nvGrpSpPr>
        <p:grpSpPr>
          <a:xfrm>
            <a:off x="9065944" y="2147733"/>
            <a:ext cx="1591033" cy="1439146"/>
            <a:chOff x="-1" y="1"/>
            <a:chExt cx="1591032" cy="1439145"/>
          </a:xfrm>
        </p:grpSpPr>
        <p:sp>
          <p:nvSpPr>
            <p:cNvPr id="215" name="Shape"/>
            <p:cNvSpPr/>
            <p:nvPr/>
          </p:nvSpPr>
          <p:spPr>
            <a:xfrm>
              <a:off x="-1" y="1"/>
              <a:ext cx="1591032" cy="143914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FFFFFF"/>
            </a:solidFill>
            <a:ln w="12700" cap="flat">
              <a:solidFill>
                <a:srgbClr val="AFD3CE"/>
              </a:solidFill>
              <a:prstDash val="solid"/>
              <a:miter lim="800000"/>
            </a:ln>
            <a:effectLst/>
          </p:spPr>
          <p:txBody>
            <a:bodyPr wrap="square" lIns="45719" tIns="45719" rIns="45719" bIns="45719" numCol="1" anchor="ctr">
              <a:noAutofit/>
            </a:bodyPr>
            <a:lstStyle/>
            <a:p>
              <a:pPr algn="ctr">
                <a:lnSpc>
                  <a:spcPct val="85000"/>
                </a:lnSpc>
                <a:defRPr>
                  <a:solidFill>
                    <a:srgbClr val="FFFFFF"/>
                  </a:solidFill>
                </a:defRPr>
              </a:pPr>
              <a:endParaRPr sz="1500"/>
            </a:p>
          </p:txBody>
        </p:sp>
        <p:sp>
          <p:nvSpPr>
            <p:cNvPr id="216" name="1 full recharge last 1 week of a twice a day daily usage"/>
            <p:cNvSpPr txBox="1"/>
            <p:nvPr/>
          </p:nvSpPr>
          <p:spPr>
            <a:xfrm>
              <a:off x="151930" y="138053"/>
              <a:ext cx="1288457" cy="1269575"/>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latin typeface="Verlag Light"/>
                  <a:ea typeface="Verlag Light"/>
                  <a:cs typeface="Verlag Light"/>
                  <a:sym typeface="Verlag Light"/>
                </a:defRPr>
              </a:lvl1pPr>
            </a:lstStyle>
            <a:p>
              <a:pPr>
                <a:lnSpc>
                  <a:spcPct val="85000"/>
                </a:lnSpc>
              </a:pPr>
              <a:r>
                <a:rPr lang="fr-FR" sz="1500" b="0" i="0" strike="noStrike" cap="none" spc="0" baseline="0" dirty="0">
                  <a:solidFill>
                    <a:srgbClr val="000000"/>
                  </a:solidFill>
                  <a:effectLst/>
                  <a:latin typeface="Verlag Light"/>
                  <a:ea typeface="Verlag Light"/>
                  <a:cs typeface="Verlag Light"/>
                </a:rPr>
                <a:t>Une recharge entière durera 1 semaine, pour une utilisation deux fois </a:t>
              </a:r>
              <a:br>
                <a:rPr lang="fr-FR" sz="1500" b="0" i="0" strike="noStrike" cap="none" spc="0" baseline="0" dirty="0">
                  <a:solidFill>
                    <a:srgbClr val="000000"/>
                  </a:solidFill>
                  <a:effectLst/>
                  <a:latin typeface="Verlag Light"/>
                  <a:ea typeface="Verlag Light"/>
                  <a:cs typeface="Verlag Light"/>
                </a:rPr>
              </a:br>
              <a:r>
                <a:rPr lang="fr-FR" sz="1500" b="0" i="0" strike="noStrike" cap="none" spc="0" baseline="0" dirty="0">
                  <a:solidFill>
                    <a:srgbClr val="000000"/>
                  </a:solidFill>
                  <a:effectLst/>
                  <a:latin typeface="Verlag Light"/>
                  <a:ea typeface="Verlag Light"/>
                  <a:cs typeface="Verlag Light"/>
                </a:rPr>
                <a:t>par jour </a:t>
              </a:r>
            </a:p>
          </p:txBody>
        </p:sp>
      </p:grpSp>
      <p:sp>
        <p:nvSpPr>
          <p:cNvPr id="218" name="TextBox 14"/>
          <p:cNvSpPr txBox="1"/>
          <p:nvPr/>
        </p:nvSpPr>
        <p:spPr>
          <a:xfrm>
            <a:off x="697594" y="350520"/>
            <a:ext cx="10807609" cy="1067867"/>
          </a:xfrm>
          <a:prstGeom prst="rect">
            <a:avLst/>
          </a:prstGeom>
          <a:ln w="12700">
            <a:miter lim="400000"/>
          </a:ln>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200">
                <a:solidFill>
                  <a:srgbClr val="FFFFFF"/>
                </a:solidFill>
                <a:latin typeface="Verlag Light"/>
                <a:ea typeface="Verlag Light"/>
                <a:cs typeface="Verlag Light"/>
                <a:sym typeface="Verlag Light"/>
              </a:defRPr>
            </a:lvl1pPr>
          </a:lstStyle>
          <a:p>
            <a:r>
              <a:rPr lang="fr-FR" sz="3200" b="0" i="0" strike="noStrike" cap="none" spc="0" baseline="0" dirty="0">
                <a:solidFill>
                  <a:srgbClr val="FFFFFF"/>
                </a:solidFill>
                <a:effectLst/>
                <a:latin typeface="Verlag Light"/>
                <a:ea typeface="Verlag Light"/>
                <a:cs typeface="Verlag Light"/>
              </a:rPr>
              <a:t>Encore plus de raisons de se laisser séduire par </a:t>
            </a:r>
            <a:r>
              <a:rPr lang="fr-FR" sz="3200" b="0" i="0" strike="noStrike" cap="none" spc="0" baseline="0" dirty="0" err="1">
                <a:solidFill>
                  <a:srgbClr val="FFFFFF"/>
                </a:solidFill>
                <a:effectLst/>
                <a:latin typeface="Verlag Light"/>
                <a:ea typeface="Verlag Light"/>
                <a:cs typeface="Verlag Light"/>
              </a:rPr>
              <a:t>LumiSpa</a:t>
            </a:r>
            <a:r>
              <a:rPr lang="fr-FR" sz="3200" b="0" i="0" strike="noStrike" cap="none" spc="0" baseline="0" dirty="0">
                <a:solidFill>
                  <a:srgbClr val="FFFFFF"/>
                </a:solidFill>
                <a:effectLst/>
                <a:latin typeface="Verlag Light"/>
                <a:ea typeface="Verlag Light"/>
                <a:cs typeface="Verlag Light"/>
              </a:rPr>
              <a:t> </a:t>
            </a:r>
            <a:br>
              <a:rPr lang="fr-FR" sz="3200" b="0" i="0" strike="noStrike" cap="none" spc="0" baseline="0" dirty="0">
                <a:solidFill>
                  <a:srgbClr val="FFFFFF"/>
                </a:solidFill>
                <a:effectLst/>
                <a:latin typeface="Verlag Light"/>
                <a:ea typeface="Verlag Light"/>
                <a:cs typeface="Verlag Light"/>
              </a:rPr>
            </a:br>
            <a:r>
              <a:rPr lang="fr-FR" sz="3200" b="0" i="0" strike="noStrike" cap="none" spc="0" baseline="0" dirty="0">
                <a:solidFill>
                  <a:srgbClr val="FFFFFF"/>
                </a:solidFill>
                <a:effectLst/>
                <a:latin typeface="Verlag Light"/>
                <a:ea typeface="Verlag Light"/>
                <a:cs typeface="Verlag Light"/>
              </a:rPr>
              <a:t>(arguments de vente clés)</a:t>
            </a:r>
          </a:p>
        </p:txBody>
      </p:sp>
      <p:grpSp>
        <p:nvGrpSpPr>
          <p:cNvPr id="221" name="Decagon 15"/>
          <p:cNvGrpSpPr/>
          <p:nvPr/>
        </p:nvGrpSpPr>
        <p:grpSpPr>
          <a:xfrm>
            <a:off x="2678360" y="3286688"/>
            <a:ext cx="1591033" cy="1435679"/>
            <a:chOff x="-1" y="1"/>
            <a:chExt cx="1591032" cy="1435678"/>
          </a:xfrm>
        </p:grpSpPr>
        <p:sp>
          <p:nvSpPr>
            <p:cNvPr id="219" name="Shape"/>
            <p:cNvSpPr/>
            <p:nvPr/>
          </p:nvSpPr>
          <p:spPr>
            <a:xfrm>
              <a:off x="-1" y="1"/>
              <a:ext cx="1591032" cy="143567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063" y="4125"/>
                  </a:lnTo>
                  <a:lnTo>
                    <a:pt x="7463" y="0"/>
                  </a:lnTo>
                  <a:lnTo>
                    <a:pt x="14137" y="0"/>
                  </a:lnTo>
                  <a:lnTo>
                    <a:pt x="19537" y="4125"/>
                  </a:lnTo>
                  <a:lnTo>
                    <a:pt x="21600" y="10800"/>
                  </a:lnTo>
                  <a:lnTo>
                    <a:pt x="19537" y="17475"/>
                  </a:lnTo>
                  <a:lnTo>
                    <a:pt x="14137" y="21600"/>
                  </a:lnTo>
                  <a:lnTo>
                    <a:pt x="7463" y="21600"/>
                  </a:lnTo>
                  <a:lnTo>
                    <a:pt x="2063" y="17475"/>
                  </a:lnTo>
                  <a:close/>
                </a:path>
              </a:pathLst>
            </a:custGeom>
            <a:solidFill>
              <a:srgbClr val="FFFFFF"/>
            </a:solidFill>
            <a:ln w="12700" cap="flat">
              <a:solidFill>
                <a:srgbClr val="AFD3CE"/>
              </a:solidFill>
              <a:prstDash val="solid"/>
              <a:miter lim="800000"/>
            </a:ln>
            <a:effectLst/>
          </p:spPr>
          <p:txBody>
            <a:bodyPr wrap="square" lIns="45719" tIns="45719" rIns="45719" bIns="45719" numCol="1" anchor="ctr">
              <a:noAutofit/>
            </a:bodyPr>
            <a:lstStyle/>
            <a:p>
              <a:pPr algn="ctr">
                <a:lnSpc>
                  <a:spcPct val="85000"/>
                </a:lnSpc>
                <a:defRPr>
                  <a:solidFill>
                    <a:srgbClr val="FFFFFF"/>
                  </a:solidFill>
                </a:defRPr>
              </a:pPr>
              <a:endParaRPr sz="1500"/>
            </a:p>
          </p:txBody>
        </p:sp>
        <p:sp>
          <p:nvSpPr>
            <p:cNvPr id="220" name="Tough on Make Up"/>
            <p:cNvSpPr txBox="1"/>
            <p:nvPr/>
          </p:nvSpPr>
          <p:spPr>
            <a:xfrm>
              <a:off x="151930" y="475468"/>
              <a:ext cx="1288457" cy="484746"/>
            </a:xfrm>
            <a:prstGeom prst="rect">
              <a:avLst/>
            </a:prstGeom>
            <a:no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latin typeface="Verlag Light"/>
                  <a:ea typeface="Verlag Light"/>
                  <a:cs typeface="Verlag Light"/>
                  <a:sym typeface="Verlag Light"/>
                </a:defRPr>
              </a:lvl1pPr>
            </a:lstStyle>
            <a:p>
              <a:pPr>
                <a:lnSpc>
                  <a:spcPct val="85000"/>
                </a:lnSpc>
              </a:pPr>
              <a:r>
                <a:rPr lang="fr-FR" sz="1500" b="0" i="0" strike="noStrike" cap="none" spc="0" baseline="0" dirty="0">
                  <a:solidFill>
                    <a:srgbClr val="000000"/>
                  </a:solidFill>
                  <a:effectLst/>
                  <a:latin typeface="Verlag Light"/>
                  <a:ea typeface="Verlag Light"/>
                  <a:cs typeface="Verlag Light"/>
                </a:rPr>
                <a:t>Sans pitié avec le maquillage</a:t>
              </a:r>
            </a:p>
          </p:txBody>
        </p:sp>
      </p:grpSp>
      <p:grpSp>
        <p:nvGrpSpPr>
          <p:cNvPr id="224" name="Group"/>
          <p:cNvGrpSpPr/>
          <p:nvPr/>
        </p:nvGrpSpPr>
        <p:grpSpPr>
          <a:xfrm>
            <a:off x="5862066" y="6166866"/>
            <a:ext cx="467867" cy="467868"/>
            <a:chOff x="5110622" y="0"/>
            <a:chExt cx="467866" cy="467866"/>
          </a:xfrm>
          <a:noFill/>
        </p:grpSpPr>
        <p:sp>
          <p:nvSpPr>
            <p:cNvPr id="222" name="Square"/>
            <p:cNvSpPr/>
            <p:nvPr/>
          </p:nvSpPr>
          <p:spPr>
            <a:xfrm>
              <a:off x="5110622" y="0"/>
              <a:ext cx="467867" cy="467867"/>
            </a:xfrm>
            <a:prstGeom prst="rect">
              <a:avLst/>
            </a:prstGeom>
            <a:grpFill/>
            <a:ln w="12700" cap="flat">
              <a:noFill/>
              <a:miter lim="400000"/>
            </a:ln>
            <a:effectLst/>
          </p:spPr>
          <p:txBody>
            <a:bodyPr wrap="square" lIns="45719" tIns="45719" rIns="45719" bIns="45719" numCol="1" anchor="ctr">
              <a:noAutofit/>
            </a:bodyPr>
            <a:lstStyle/>
            <a:p>
              <a:pPr algn="ctr">
                <a:defRPr sz="1400">
                  <a:solidFill>
                    <a:srgbClr val="FFFFFF"/>
                  </a:solidFill>
                  <a:latin typeface="Verlag Light"/>
                  <a:ea typeface="Verlag Light"/>
                  <a:cs typeface="Verlag Light"/>
                  <a:sym typeface="Verlag Light"/>
                </a:defRPr>
              </a:pPr>
              <a:endParaRPr/>
            </a:p>
          </p:txBody>
        </p:sp>
        <p:sp>
          <p:nvSpPr>
            <p:cNvPr id="223" name="9"/>
            <p:cNvSpPr txBox="1"/>
            <p:nvPr/>
          </p:nvSpPr>
          <p:spPr>
            <a:xfrm>
              <a:off x="5232545" y="54862"/>
              <a:ext cx="218688" cy="366124"/>
            </a:xfrm>
            <a:prstGeom prst="rect">
              <a:avLst/>
            </a:prstGeom>
            <a:grpFill/>
            <a:ln w="12700" cap="flat">
              <a:noFill/>
              <a:miter lim="400000"/>
            </a:ln>
            <a:effectLst/>
            <a:extLst>
              <a:ext uri="{C572A759-6A51-4108-AA02-DFA0A04FC94B}">
                <ma14:wrappingTextBoxFlag xmlns:p14="http://schemas.microsoft.com/office/powerpoint/2010/main" xmlns:p15="http://schemas.microsoft.com/office/powerpoint/2012/main"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a:solidFill>
                    <a:srgbClr val="FFFFFF"/>
                  </a:solidFill>
                </a:defRPr>
              </a:lvl1pPr>
            </a:lstStyle>
            <a:p>
              <a:r>
                <a:rPr lang="fr-FR" sz="1800" b="0" i="0" strike="noStrike" cap="none" spc="0" baseline="0">
                  <a:solidFill>
                    <a:srgbClr val="FFFFFF"/>
                  </a:solidFill>
                  <a:effectLst/>
                  <a:latin typeface="Calibri"/>
                  <a:ea typeface="Calibri"/>
                  <a:cs typeface="Calibri"/>
                </a:rPr>
                <a:t>9</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1000"/>
                                        <p:tgtEl>
                                          <p:spTgt spid="218"/>
                                        </p:tgtEl>
                                      </p:cBhvr>
                                    </p:animEffect>
                                    <p:anim calcmode="lin" valueType="num">
                                      <p:cBhvr>
                                        <p:cTn id="8" dur="1000" fill="hold"/>
                                        <p:tgtEl>
                                          <p:spTgt spid="218"/>
                                        </p:tgtEl>
                                        <p:attrNameLst>
                                          <p:attrName>ppt_x</p:attrName>
                                        </p:attrNameLst>
                                      </p:cBhvr>
                                      <p:tavLst>
                                        <p:tav tm="0">
                                          <p:val>
                                            <p:strVal val="#ppt_x"/>
                                          </p:val>
                                        </p:tav>
                                        <p:tav tm="100000">
                                          <p:val>
                                            <p:strVal val="#ppt_x"/>
                                          </p:val>
                                        </p:tav>
                                      </p:tavLst>
                                    </p:anim>
                                    <p:anim calcmode="lin" valueType="num">
                                      <p:cBhvr>
                                        <p:cTn id="9" dur="1000" fill="hold"/>
                                        <p:tgtEl>
                                          <p:spTgt spid="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17.10.31"/>
  <p:tag name="AS_TITLE" val="Aspose.Slides for Java"/>
  <p:tag name="AS_VERSION" val="17.10"/>
</p:tagLst>
</file>

<file path=ppt/tags/tag10.xml><?xml version="1.0" encoding="utf-8"?>
<p:tagLst xmlns:a="http://schemas.openxmlformats.org/drawingml/2006/main" xmlns:r="http://schemas.openxmlformats.org/officeDocument/2006/relationships" xmlns:p="http://schemas.openxmlformats.org/presentationml/2006/main">
  <p:tag name="AS_UNIQUEID" val="8"/>
</p:tagLst>
</file>

<file path=ppt/tags/tag100.xml><?xml version="1.0" encoding="utf-8"?>
<p:tagLst xmlns:a="http://schemas.openxmlformats.org/drawingml/2006/main" xmlns:r="http://schemas.openxmlformats.org/officeDocument/2006/relationships" xmlns:p="http://schemas.openxmlformats.org/presentationml/2006/main">
  <p:tag name="AS_UNIQUEID" val="134"/>
</p:tagLst>
</file>

<file path=ppt/tags/tag101.xml><?xml version="1.0" encoding="utf-8"?>
<p:tagLst xmlns:a="http://schemas.openxmlformats.org/drawingml/2006/main" xmlns:r="http://schemas.openxmlformats.org/officeDocument/2006/relationships" xmlns:p="http://schemas.openxmlformats.org/presentationml/2006/main">
  <p:tag name="AS_UNIQUEID" val="111"/>
</p:tagLst>
</file>

<file path=ppt/tags/tag102.xml><?xml version="1.0" encoding="utf-8"?>
<p:tagLst xmlns:a="http://schemas.openxmlformats.org/drawingml/2006/main" xmlns:r="http://schemas.openxmlformats.org/officeDocument/2006/relationships" xmlns:p="http://schemas.openxmlformats.org/presentationml/2006/main">
  <p:tag name="AS_UNIQUEID" val="114"/>
</p:tagLst>
</file>

<file path=ppt/tags/tag103.xml><?xml version="1.0" encoding="utf-8"?>
<p:tagLst xmlns:a="http://schemas.openxmlformats.org/drawingml/2006/main" xmlns:r="http://schemas.openxmlformats.org/officeDocument/2006/relationships" xmlns:p="http://schemas.openxmlformats.org/presentationml/2006/main">
  <p:tag name="AS_UNIQUEID" val="117"/>
</p:tagLst>
</file>

<file path=ppt/tags/tag104.xml><?xml version="1.0" encoding="utf-8"?>
<p:tagLst xmlns:a="http://schemas.openxmlformats.org/drawingml/2006/main" xmlns:r="http://schemas.openxmlformats.org/officeDocument/2006/relationships" xmlns:p="http://schemas.openxmlformats.org/presentationml/2006/main">
  <p:tag name="AS_UNIQUEID" val="120"/>
</p:tagLst>
</file>

<file path=ppt/tags/tag105.xml><?xml version="1.0" encoding="utf-8"?>
<p:tagLst xmlns:a="http://schemas.openxmlformats.org/drawingml/2006/main" xmlns:r="http://schemas.openxmlformats.org/officeDocument/2006/relationships" xmlns:p="http://schemas.openxmlformats.org/presentationml/2006/main">
  <p:tag name="AS_UNIQUEID" val="123"/>
</p:tagLst>
</file>

<file path=ppt/tags/tag106.xml><?xml version="1.0" encoding="utf-8"?>
<p:tagLst xmlns:a="http://schemas.openxmlformats.org/drawingml/2006/main" xmlns:r="http://schemas.openxmlformats.org/officeDocument/2006/relationships" xmlns:p="http://schemas.openxmlformats.org/presentationml/2006/main">
  <p:tag name="AS_UNIQUEID" val="126"/>
</p:tagLst>
</file>

<file path=ppt/tags/tag107.xml><?xml version="1.0" encoding="utf-8"?>
<p:tagLst xmlns:a="http://schemas.openxmlformats.org/drawingml/2006/main" xmlns:r="http://schemas.openxmlformats.org/officeDocument/2006/relationships" xmlns:p="http://schemas.openxmlformats.org/presentationml/2006/main">
  <p:tag name="AS_UNIQUEID" val="129"/>
</p:tagLst>
</file>

<file path=ppt/tags/tag108.xml><?xml version="1.0" encoding="utf-8"?>
<p:tagLst xmlns:a="http://schemas.openxmlformats.org/drawingml/2006/main" xmlns:r="http://schemas.openxmlformats.org/officeDocument/2006/relationships" xmlns:p="http://schemas.openxmlformats.org/presentationml/2006/main">
  <p:tag name="AS_UNIQUEID" val="130"/>
</p:tagLst>
</file>

<file path=ppt/tags/tag109.xml><?xml version="1.0" encoding="utf-8"?>
<p:tagLst xmlns:a="http://schemas.openxmlformats.org/drawingml/2006/main" xmlns:r="http://schemas.openxmlformats.org/officeDocument/2006/relationships" xmlns:p="http://schemas.openxmlformats.org/presentationml/2006/main">
  <p:tag name="AS_UNIQUEID" val="131"/>
</p:tagLst>
</file>

<file path=ppt/tags/tag11.xml><?xml version="1.0" encoding="utf-8"?>
<p:tagLst xmlns:a="http://schemas.openxmlformats.org/drawingml/2006/main" xmlns:r="http://schemas.openxmlformats.org/officeDocument/2006/relationships" xmlns:p="http://schemas.openxmlformats.org/presentationml/2006/main">
  <p:tag name="AS_UNIQUEID" val="11"/>
</p:tagLst>
</file>

<file path=ppt/tags/tag110.xml><?xml version="1.0" encoding="utf-8"?>
<p:tagLst xmlns:a="http://schemas.openxmlformats.org/drawingml/2006/main" xmlns:r="http://schemas.openxmlformats.org/officeDocument/2006/relationships" xmlns:p="http://schemas.openxmlformats.org/presentationml/2006/main">
  <p:tag name="AS_UNIQUEID" val="127"/>
</p:tagLst>
</file>

<file path=ppt/tags/tag111.xml><?xml version="1.0" encoding="utf-8"?>
<p:tagLst xmlns:a="http://schemas.openxmlformats.org/drawingml/2006/main" xmlns:r="http://schemas.openxmlformats.org/officeDocument/2006/relationships" xmlns:p="http://schemas.openxmlformats.org/presentationml/2006/main">
  <p:tag name="AS_UNIQUEID" val="128"/>
</p:tagLst>
</file>

<file path=ppt/tags/tag112.xml><?xml version="1.0" encoding="utf-8"?>
<p:tagLst xmlns:a="http://schemas.openxmlformats.org/drawingml/2006/main" xmlns:r="http://schemas.openxmlformats.org/officeDocument/2006/relationships" xmlns:p="http://schemas.openxmlformats.org/presentationml/2006/main">
  <p:tag name="AS_UNIQUEID" val="124"/>
</p:tagLst>
</file>

<file path=ppt/tags/tag113.xml><?xml version="1.0" encoding="utf-8"?>
<p:tagLst xmlns:a="http://schemas.openxmlformats.org/drawingml/2006/main" xmlns:r="http://schemas.openxmlformats.org/officeDocument/2006/relationships" xmlns:p="http://schemas.openxmlformats.org/presentationml/2006/main">
  <p:tag name="AS_UNIQUEID" val="125"/>
</p:tagLst>
</file>

<file path=ppt/tags/tag114.xml><?xml version="1.0" encoding="utf-8"?>
<p:tagLst xmlns:a="http://schemas.openxmlformats.org/drawingml/2006/main" xmlns:r="http://schemas.openxmlformats.org/officeDocument/2006/relationships" xmlns:p="http://schemas.openxmlformats.org/presentationml/2006/main">
  <p:tag name="AS_UNIQUEID" val="121"/>
</p:tagLst>
</file>

<file path=ppt/tags/tag115.xml><?xml version="1.0" encoding="utf-8"?>
<p:tagLst xmlns:a="http://schemas.openxmlformats.org/drawingml/2006/main" xmlns:r="http://schemas.openxmlformats.org/officeDocument/2006/relationships" xmlns:p="http://schemas.openxmlformats.org/presentationml/2006/main">
  <p:tag name="AS_UNIQUEID" val="122"/>
</p:tagLst>
</file>

<file path=ppt/tags/tag116.xml><?xml version="1.0" encoding="utf-8"?>
<p:tagLst xmlns:a="http://schemas.openxmlformats.org/drawingml/2006/main" xmlns:r="http://schemas.openxmlformats.org/officeDocument/2006/relationships" xmlns:p="http://schemas.openxmlformats.org/presentationml/2006/main">
  <p:tag name="AS_UNIQUEID" val="118"/>
</p:tagLst>
</file>

<file path=ppt/tags/tag117.xml><?xml version="1.0" encoding="utf-8"?>
<p:tagLst xmlns:a="http://schemas.openxmlformats.org/drawingml/2006/main" xmlns:r="http://schemas.openxmlformats.org/officeDocument/2006/relationships" xmlns:p="http://schemas.openxmlformats.org/presentationml/2006/main">
  <p:tag name="AS_UNIQUEID" val="119"/>
</p:tagLst>
</file>

<file path=ppt/tags/tag118.xml><?xml version="1.0" encoding="utf-8"?>
<p:tagLst xmlns:a="http://schemas.openxmlformats.org/drawingml/2006/main" xmlns:r="http://schemas.openxmlformats.org/officeDocument/2006/relationships" xmlns:p="http://schemas.openxmlformats.org/presentationml/2006/main">
  <p:tag name="AS_UNIQUEID" val="115"/>
</p:tagLst>
</file>

<file path=ppt/tags/tag119.xml><?xml version="1.0" encoding="utf-8"?>
<p:tagLst xmlns:a="http://schemas.openxmlformats.org/drawingml/2006/main" xmlns:r="http://schemas.openxmlformats.org/officeDocument/2006/relationships" xmlns:p="http://schemas.openxmlformats.org/presentationml/2006/main">
  <p:tag name="AS_UNIQUEID" val="116"/>
</p:tagLst>
</file>

<file path=ppt/tags/tag12.xml><?xml version="1.0" encoding="utf-8"?>
<p:tagLst xmlns:a="http://schemas.openxmlformats.org/drawingml/2006/main" xmlns:r="http://schemas.openxmlformats.org/officeDocument/2006/relationships" xmlns:p="http://schemas.openxmlformats.org/presentationml/2006/main">
  <p:tag name="AS_UNIQUEID" val="12"/>
</p:tagLst>
</file>

<file path=ppt/tags/tag120.xml><?xml version="1.0" encoding="utf-8"?>
<p:tagLst xmlns:a="http://schemas.openxmlformats.org/drawingml/2006/main" xmlns:r="http://schemas.openxmlformats.org/officeDocument/2006/relationships" xmlns:p="http://schemas.openxmlformats.org/presentationml/2006/main">
  <p:tag name="AS_UNIQUEID" val="112"/>
</p:tagLst>
</file>

<file path=ppt/tags/tag121.xml><?xml version="1.0" encoding="utf-8"?>
<p:tagLst xmlns:a="http://schemas.openxmlformats.org/drawingml/2006/main" xmlns:r="http://schemas.openxmlformats.org/officeDocument/2006/relationships" xmlns:p="http://schemas.openxmlformats.org/presentationml/2006/main">
  <p:tag name="AS_UNIQUEID" val="113"/>
</p:tagLst>
</file>

<file path=ppt/tags/tag122.xml><?xml version="1.0" encoding="utf-8"?>
<p:tagLst xmlns:a="http://schemas.openxmlformats.org/drawingml/2006/main" xmlns:r="http://schemas.openxmlformats.org/officeDocument/2006/relationships" xmlns:p="http://schemas.openxmlformats.org/presentationml/2006/main">
  <p:tag name="AS_UNIQUEID" val="136"/>
</p:tagLst>
</file>

<file path=ppt/tags/tag123.xml><?xml version="1.0" encoding="utf-8"?>
<p:tagLst xmlns:a="http://schemas.openxmlformats.org/drawingml/2006/main" xmlns:r="http://schemas.openxmlformats.org/officeDocument/2006/relationships" xmlns:p="http://schemas.openxmlformats.org/presentationml/2006/main">
  <p:tag name="AS_UNIQUEID" val="137"/>
</p:tagLst>
</file>

<file path=ppt/tags/tag124.xml><?xml version="1.0" encoding="utf-8"?>
<p:tagLst xmlns:a="http://schemas.openxmlformats.org/drawingml/2006/main" xmlns:r="http://schemas.openxmlformats.org/officeDocument/2006/relationships" xmlns:p="http://schemas.openxmlformats.org/presentationml/2006/main">
  <p:tag name="AS_UNIQUEID" val="138"/>
</p:tagLst>
</file>

<file path=ppt/tags/tag125.xml><?xml version="1.0" encoding="utf-8"?>
<p:tagLst xmlns:a="http://schemas.openxmlformats.org/drawingml/2006/main" xmlns:r="http://schemas.openxmlformats.org/officeDocument/2006/relationships" xmlns:p="http://schemas.openxmlformats.org/presentationml/2006/main">
  <p:tag name="AS_UNIQUEID" val="139"/>
</p:tagLst>
</file>

<file path=ppt/tags/tag126.xml><?xml version="1.0" encoding="utf-8"?>
<p:tagLst xmlns:a="http://schemas.openxmlformats.org/drawingml/2006/main" xmlns:r="http://schemas.openxmlformats.org/officeDocument/2006/relationships" xmlns:p="http://schemas.openxmlformats.org/presentationml/2006/main">
  <p:tag name="AS_UNIQUEID" val="140"/>
</p:tagLst>
</file>

<file path=ppt/tags/tag127.xml><?xml version="1.0" encoding="utf-8"?>
<p:tagLst xmlns:a="http://schemas.openxmlformats.org/drawingml/2006/main" xmlns:r="http://schemas.openxmlformats.org/officeDocument/2006/relationships" xmlns:p="http://schemas.openxmlformats.org/presentationml/2006/main">
  <p:tag name="AS_UNIQUEID" val="141"/>
</p:tagLst>
</file>

<file path=ppt/tags/tag128.xml><?xml version="1.0" encoding="utf-8"?>
<p:tagLst xmlns:a="http://schemas.openxmlformats.org/drawingml/2006/main" xmlns:r="http://schemas.openxmlformats.org/officeDocument/2006/relationships" xmlns:p="http://schemas.openxmlformats.org/presentationml/2006/main">
  <p:tag name="AS_UNIQUEID" val="142"/>
</p:tagLst>
</file>

<file path=ppt/tags/tag129.xml><?xml version="1.0" encoding="utf-8"?>
<p:tagLst xmlns:a="http://schemas.openxmlformats.org/drawingml/2006/main" xmlns:r="http://schemas.openxmlformats.org/officeDocument/2006/relationships" xmlns:p="http://schemas.openxmlformats.org/presentationml/2006/main">
  <p:tag name="AS_UNIQUEID" val="143"/>
</p:tagLst>
</file>

<file path=ppt/tags/tag13.xml><?xml version="1.0" encoding="utf-8"?>
<p:tagLst xmlns:a="http://schemas.openxmlformats.org/drawingml/2006/main" xmlns:r="http://schemas.openxmlformats.org/officeDocument/2006/relationships" xmlns:p="http://schemas.openxmlformats.org/presentationml/2006/main">
  <p:tag name="AS_UNIQUEID" val="13"/>
</p:tagLst>
</file>

<file path=ppt/tags/tag130.xml><?xml version="1.0" encoding="utf-8"?>
<p:tagLst xmlns:a="http://schemas.openxmlformats.org/drawingml/2006/main" xmlns:r="http://schemas.openxmlformats.org/officeDocument/2006/relationships" xmlns:p="http://schemas.openxmlformats.org/presentationml/2006/main">
  <p:tag name="AS_UNIQUEID" val="145"/>
</p:tagLst>
</file>

<file path=ppt/tags/tag131.xml><?xml version="1.0" encoding="utf-8"?>
<p:tagLst xmlns:a="http://schemas.openxmlformats.org/drawingml/2006/main" xmlns:r="http://schemas.openxmlformats.org/officeDocument/2006/relationships" xmlns:p="http://schemas.openxmlformats.org/presentationml/2006/main">
  <p:tag name="AS_UNIQUEID" val="146"/>
</p:tagLst>
</file>

<file path=ppt/tags/tag132.xml><?xml version="1.0" encoding="utf-8"?>
<p:tagLst xmlns:a="http://schemas.openxmlformats.org/drawingml/2006/main" xmlns:r="http://schemas.openxmlformats.org/officeDocument/2006/relationships" xmlns:p="http://schemas.openxmlformats.org/presentationml/2006/main">
  <p:tag name="AS_UNIQUEID" val="147"/>
</p:tagLst>
</file>

<file path=ppt/tags/tag133.xml><?xml version="1.0" encoding="utf-8"?>
<p:tagLst xmlns:a="http://schemas.openxmlformats.org/drawingml/2006/main" xmlns:r="http://schemas.openxmlformats.org/officeDocument/2006/relationships" xmlns:p="http://schemas.openxmlformats.org/presentationml/2006/main">
  <p:tag name="AS_UNIQUEID" val="148"/>
</p:tagLst>
</file>

<file path=ppt/tags/tag134.xml><?xml version="1.0" encoding="utf-8"?>
<p:tagLst xmlns:a="http://schemas.openxmlformats.org/drawingml/2006/main" xmlns:r="http://schemas.openxmlformats.org/officeDocument/2006/relationships" xmlns:p="http://schemas.openxmlformats.org/presentationml/2006/main">
  <p:tag name="AS_UNIQUEID" val="149"/>
</p:tagLst>
</file>

<file path=ppt/tags/tag135.xml><?xml version="1.0" encoding="utf-8"?>
<p:tagLst xmlns:a="http://schemas.openxmlformats.org/drawingml/2006/main" xmlns:r="http://schemas.openxmlformats.org/officeDocument/2006/relationships" xmlns:p="http://schemas.openxmlformats.org/presentationml/2006/main">
  <p:tag name="AS_UNIQUEID" val="150"/>
</p:tagLst>
</file>

<file path=ppt/tags/tag136.xml><?xml version="1.0" encoding="utf-8"?>
<p:tagLst xmlns:a="http://schemas.openxmlformats.org/drawingml/2006/main" xmlns:r="http://schemas.openxmlformats.org/officeDocument/2006/relationships" xmlns:p="http://schemas.openxmlformats.org/presentationml/2006/main">
  <p:tag name="AS_UNIQUEID" val="151"/>
</p:tagLst>
</file>

<file path=ppt/tags/tag137.xml><?xml version="1.0" encoding="utf-8"?>
<p:tagLst xmlns:a="http://schemas.openxmlformats.org/drawingml/2006/main" xmlns:r="http://schemas.openxmlformats.org/officeDocument/2006/relationships" xmlns:p="http://schemas.openxmlformats.org/presentationml/2006/main">
  <p:tag name="AS_UNIQUEID" val="152"/>
</p:tagLst>
</file>

<file path=ppt/tags/tag138.xml><?xml version="1.0" encoding="utf-8"?>
<p:tagLst xmlns:a="http://schemas.openxmlformats.org/drawingml/2006/main" xmlns:r="http://schemas.openxmlformats.org/officeDocument/2006/relationships" xmlns:p="http://schemas.openxmlformats.org/presentationml/2006/main">
  <p:tag name="AS_UNIQUEID" val="153"/>
</p:tagLst>
</file>

<file path=ppt/tags/tag139.xml><?xml version="1.0" encoding="utf-8"?>
<p:tagLst xmlns:a="http://schemas.openxmlformats.org/drawingml/2006/main" xmlns:r="http://schemas.openxmlformats.org/officeDocument/2006/relationships" xmlns:p="http://schemas.openxmlformats.org/presentationml/2006/main">
  <p:tag name="AS_UNIQUEID" val="154"/>
</p:tagLst>
</file>

<file path=ppt/tags/tag14.xml><?xml version="1.0" encoding="utf-8"?>
<p:tagLst xmlns:a="http://schemas.openxmlformats.org/drawingml/2006/main" xmlns:r="http://schemas.openxmlformats.org/officeDocument/2006/relationships" xmlns:p="http://schemas.openxmlformats.org/presentationml/2006/main">
  <p:tag name="AS_UNIQUEID" val="14"/>
</p:tagLst>
</file>

<file path=ppt/tags/tag140.xml><?xml version="1.0" encoding="utf-8"?>
<p:tagLst xmlns:a="http://schemas.openxmlformats.org/drawingml/2006/main" xmlns:r="http://schemas.openxmlformats.org/officeDocument/2006/relationships" xmlns:p="http://schemas.openxmlformats.org/presentationml/2006/main">
  <p:tag name="AS_UNIQUEID" val="155"/>
</p:tagLst>
</file>

<file path=ppt/tags/tag141.xml><?xml version="1.0" encoding="utf-8"?>
<p:tagLst xmlns:a="http://schemas.openxmlformats.org/drawingml/2006/main" xmlns:r="http://schemas.openxmlformats.org/officeDocument/2006/relationships" xmlns:p="http://schemas.openxmlformats.org/presentationml/2006/main">
  <p:tag name="AS_UNIQUEID" val="157"/>
</p:tagLst>
</file>

<file path=ppt/tags/tag142.xml><?xml version="1.0" encoding="utf-8"?>
<p:tagLst xmlns:a="http://schemas.openxmlformats.org/drawingml/2006/main" xmlns:r="http://schemas.openxmlformats.org/officeDocument/2006/relationships" xmlns:p="http://schemas.openxmlformats.org/presentationml/2006/main">
  <p:tag name="AS_UNIQUEID" val="158"/>
</p:tagLst>
</file>

<file path=ppt/tags/tag143.xml><?xml version="1.0" encoding="utf-8"?>
<p:tagLst xmlns:a="http://schemas.openxmlformats.org/drawingml/2006/main" xmlns:r="http://schemas.openxmlformats.org/officeDocument/2006/relationships" xmlns:p="http://schemas.openxmlformats.org/presentationml/2006/main">
  <p:tag name="AS_UNIQUEID" val="161"/>
</p:tagLst>
</file>

<file path=ppt/tags/tag144.xml><?xml version="1.0" encoding="utf-8"?>
<p:tagLst xmlns:a="http://schemas.openxmlformats.org/drawingml/2006/main" xmlns:r="http://schemas.openxmlformats.org/officeDocument/2006/relationships" xmlns:p="http://schemas.openxmlformats.org/presentationml/2006/main">
  <p:tag name="AS_UNIQUEID" val="162"/>
</p:tagLst>
</file>

<file path=ppt/tags/tag145.xml><?xml version="1.0" encoding="utf-8"?>
<p:tagLst xmlns:a="http://schemas.openxmlformats.org/drawingml/2006/main" xmlns:r="http://schemas.openxmlformats.org/officeDocument/2006/relationships" xmlns:p="http://schemas.openxmlformats.org/presentationml/2006/main">
  <p:tag name="AS_UNIQUEID" val="165"/>
</p:tagLst>
</file>

<file path=ppt/tags/tag146.xml><?xml version="1.0" encoding="utf-8"?>
<p:tagLst xmlns:a="http://schemas.openxmlformats.org/drawingml/2006/main" xmlns:r="http://schemas.openxmlformats.org/officeDocument/2006/relationships" xmlns:p="http://schemas.openxmlformats.org/presentationml/2006/main">
  <p:tag name="AS_UNIQUEID" val="168"/>
</p:tagLst>
</file>

<file path=ppt/tags/tag147.xml><?xml version="1.0" encoding="utf-8"?>
<p:tagLst xmlns:a="http://schemas.openxmlformats.org/drawingml/2006/main" xmlns:r="http://schemas.openxmlformats.org/officeDocument/2006/relationships" xmlns:p="http://schemas.openxmlformats.org/presentationml/2006/main">
  <p:tag name="AS_UNIQUEID" val="171"/>
</p:tagLst>
</file>

<file path=ppt/tags/tag148.xml><?xml version="1.0" encoding="utf-8"?>
<p:tagLst xmlns:a="http://schemas.openxmlformats.org/drawingml/2006/main" xmlns:r="http://schemas.openxmlformats.org/officeDocument/2006/relationships" xmlns:p="http://schemas.openxmlformats.org/presentationml/2006/main">
  <p:tag name="AS_UNIQUEID" val="174"/>
</p:tagLst>
</file>

<file path=ppt/tags/tag149.xml><?xml version="1.0" encoding="utf-8"?>
<p:tagLst xmlns:a="http://schemas.openxmlformats.org/drawingml/2006/main" xmlns:r="http://schemas.openxmlformats.org/officeDocument/2006/relationships" xmlns:p="http://schemas.openxmlformats.org/presentationml/2006/main">
  <p:tag name="AS_UNIQUEID" val="177"/>
</p:tagLst>
</file>

<file path=ppt/tags/tag15.xml><?xml version="1.0" encoding="utf-8"?>
<p:tagLst xmlns:a="http://schemas.openxmlformats.org/drawingml/2006/main" xmlns:r="http://schemas.openxmlformats.org/officeDocument/2006/relationships" xmlns:p="http://schemas.openxmlformats.org/presentationml/2006/main">
  <p:tag name="AS_UNIQUEID" val="15"/>
</p:tagLst>
</file>

<file path=ppt/tags/tag150.xml><?xml version="1.0" encoding="utf-8"?>
<p:tagLst xmlns:a="http://schemas.openxmlformats.org/drawingml/2006/main" xmlns:r="http://schemas.openxmlformats.org/officeDocument/2006/relationships" xmlns:p="http://schemas.openxmlformats.org/presentationml/2006/main">
  <p:tag name="AS_UNIQUEID" val="180"/>
</p:tagLst>
</file>

<file path=ppt/tags/tag151.xml><?xml version="1.0" encoding="utf-8"?>
<p:tagLst xmlns:a="http://schemas.openxmlformats.org/drawingml/2006/main" xmlns:r="http://schemas.openxmlformats.org/officeDocument/2006/relationships" xmlns:p="http://schemas.openxmlformats.org/presentationml/2006/main">
  <p:tag name="AS_UNIQUEID" val="183"/>
</p:tagLst>
</file>

<file path=ppt/tags/tag152.xml><?xml version="1.0" encoding="utf-8"?>
<p:tagLst xmlns:a="http://schemas.openxmlformats.org/drawingml/2006/main" xmlns:r="http://schemas.openxmlformats.org/officeDocument/2006/relationships" xmlns:p="http://schemas.openxmlformats.org/presentationml/2006/main">
  <p:tag name="AS_UNIQUEID" val="184"/>
</p:tagLst>
</file>

<file path=ppt/tags/tag153.xml><?xml version="1.0" encoding="utf-8"?>
<p:tagLst xmlns:a="http://schemas.openxmlformats.org/drawingml/2006/main" xmlns:r="http://schemas.openxmlformats.org/officeDocument/2006/relationships" xmlns:p="http://schemas.openxmlformats.org/presentationml/2006/main">
  <p:tag name="AS_UNIQUEID" val="185"/>
</p:tagLst>
</file>

<file path=ppt/tags/tag154.xml><?xml version="1.0" encoding="utf-8"?>
<p:tagLst xmlns:a="http://schemas.openxmlformats.org/drawingml/2006/main" xmlns:r="http://schemas.openxmlformats.org/officeDocument/2006/relationships" xmlns:p="http://schemas.openxmlformats.org/presentationml/2006/main">
  <p:tag name="AS_UNIQUEID" val="186"/>
</p:tagLst>
</file>

<file path=ppt/tags/tag155.xml><?xml version="1.0" encoding="utf-8"?>
<p:tagLst xmlns:a="http://schemas.openxmlformats.org/drawingml/2006/main" xmlns:r="http://schemas.openxmlformats.org/officeDocument/2006/relationships" xmlns:p="http://schemas.openxmlformats.org/presentationml/2006/main">
  <p:tag name="AS_UNIQUEID" val="187"/>
</p:tagLst>
</file>

<file path=ppt/tags/tag156.xml><?xml version="1.0" encoding="utf-8"?>
<p:tagLst xmlns:a="http://schemas.openxmlformats.org/drawingml/2006/main" xmlns:r="http://schemas.openxmlformats.org/officeDocument/2006/relationships" xmlns:p="http://schemas.openxmlformats.org/presentationml/2006/main">
  <p:tag name="AS_UNIQUEID" val="188"/>
</p:tagLst>
</file>

<file path=ppt/tags/tag157.xml><?xml version="1.0" encoding="utf-8"?>
<p:tagLst xmlns:a="http://schemas.openxmlformats.org/drawingml/2006/main" xmlns:r="http://schemas.openxmlformats.org/officeDocument/2006/relationships" xmlns:p="http://schemas.openxmlformats.org/presentationml/2006/main">
  <p:tag name="AS_UNIQUEID" val="189"/>
</p:tagLst>
</file>

<file path=ppt/tags/tag158.xml><?xml version="1.0" encoding="utf-8"?>
<p:tagLst xmlns:a="http://schemas.openxmlformats.org/drawingml/2006/main" xmlns:r="http://schemas.openxmlformats.org/officeDocument/2006/relationships" xmlns:p="http://schemas.openxmlformats.org/presentationml/2006/main">
  <p:tag name="AS_UNIQUEID" val="181"/>
</p:tagLst>
</file>

<file path=ppt/tags/tag159.xml><?xml version="1.0" encoding="utf-8"?>
<p:tagLst xmlns:a="http://schemas.openxmlformats.org/drawingml/2006/main" xmlns:r="http://schemas.openxmlformats.org/officeDocument/2006/relationships" xmlns:p="http://schemas.openxmlformats.org/presentationml/2006/main">
  <p:tag name="AS_UNIQUEID" val="182"/>
</p:tagLst>
</file>

<file path=ppt/tags/tag16.xml><?xml version="1.0" encoding="utf-8"?>
<p:tagLst xmlns:a="http://schemas.openxmlformats.org/drawingml/2006/main" xmlns:r="http://schemas.openxmlformats.org/officeDocument/2006/relationships" xmlns:p="http://schemas.openxmlformats.org/presentationml/2006/main">
  <p:tag name="AS_UNIQUEID" val="16"/>
</p:tagLst>
</file>

<file path=ppt/tags/tag160.xml><?xml version="1.0" encoding="utf-8"?>
<p:tagLst xmlns:a="http://schemas.openxmlformats.org/drawingml/2006/main" xmlns:r="http://schemas.openxmlformats.org/officeDocument/2006/relationships" xmlns:p="http://schemas.openxmlformats.org/presentationml/2006/main">
  <p:tag name="AS_UNIQUEID" val="178"/>
</p:tagLst>
</file>

<file path=ppt/tags/tag161.xml><?xml version="1.0" encoding="utf-8"?>
<p:tagLst xmlns:a="http://schemas.openxmlformats.org/drawingml/2006/main" xmlns:r="http://schemas.openxmlformats.org/officeDocument/2006/relationships" xmlns:p="http://schemas.openxmlformats.org/presentationml/2006/main">
  <p:tag name="AS_UNIQUEID" val="179"/>
</p:tagLst>
</file>

<file path=ppt/tags/tag162.xml><?xml version="1.0" encoding="utf-8"?>
<p:tagLst xmlns:a="http://schemas.openxmlformats.org/drawingml/2006/main" xmlns:r="http://schemas.openxmlformats.org/officeDocument/2006/relationships" xmlns:p="http://schemas.openxmlformats.org/presentationml/2006/main">
  <p:tag name="AS_UNIQUEID" val="175"/>
</p:tagLst>
</file>

<file path=ppt/tags/tag163.xml><?xml version="1.0" encoding="utf-8"?>
<p:tagLst xmlns:a="http://schemas.openxmlformats.org/drawingml/2006/main" xmlns:r="http://schemas.openxmlformats.org/officeDocument/2006/relationships" xmlns:p="http://schemas.openxmlformats.org/presentationml/2006/main">
  <p:tag name="AS_UNIQUEID" val="176"/>
</p:tagLst>
</file>

<file path=ppt/tags/tag164.xml><?xml version="1.0" encoding="utf-8"?>
<p:tagLst xmlns:a="http://schemas.openxmlformats.org/drawingml/2006/main" xmlns:r="http://schemas.openxmlformats.org/officeDocument/2006/relationships" xmlns:p="http://schemas.openxmlformats.org/presentationml/2006/main">
  <p:tag name="AS_UNIQUEID" val="172"/>
</p:tagLst>
</file>

<file path=ppt/tags/tag165.xml><?xml version="1.0" encoding="utf-8"?>
<p:tagLst xmlns:a="http://schemas.openxmlformats.org/drawingml/2006/main" xmlns:r="http://schemas.openxmlformats.org/officeDocument/2006/relationships" xmlns:p="http://schemas.openxmlformats.org/presentationml/2006/main">
  <p:tag name="AS_UNIQUEID" val="173"/>
</p:tagLst>
</file>

<file path=ppt/tags/tag166.xml><?xml version="1.0" encoding="utf-8"?>
<p:tagLst xmlns:a="http://schemas.openxmlformats.org/drawingml/2006/main" xmlns:r="http://schemas.openxmlformats.org/officeDocument/2006/relationships" xmlns:p="http://schemas.openxmlformats.org/presentationml/2006/main">
  <p:tag name="AS_UNIQUEID" val="169"/>
</p:tagLst>
</file>

<file path=ppt/tags/tag167.xml><?xml version="1.0" encoding="utf-8"?>
<p:tagLst xmlns:a="http://schemas.openxmlformats.org/drawingml/2006/main" xmlns:r="http://schemas.openxmlformats.org/officeDocument/2006/relationships" xmlns:p="http://schemas.openxmlformats.org/presentationml/2006/main">
  <p:tag name="AS_UNIQUEID" val="170"/>
</p:tagLst>
</file>

<file path=ppt/tags/tag168.xml><?xml version="1.0" encoding="utf-8"?>
<p:tagLst xmlns:a="http://schemas.openxmlformats.org/drawingml/2006/main" xmlns:r="http://schemas.openxmlformats.org/officeDocument/2006/relationships" xmlns:p="http://schemas.openxmlformats.org/presentationml/2006/main">
  <p:tag name="AS_UNIQUEID" val="166"/>
</p:tagLst>
</file>

<file path=ppt/tags/tag169.xml><?xml version="1.0" encoding="utf-8"?>
<p:tagLst xmlns:a="http://schemas.openxmlformats.org/drawingml/2006/main" xmlns:r="http://schemas.openxmlformats.org/officeDocument/2006/relationships" xmlns:p="http://schemas.openxmlformats.org/presentationml/2006/main">
  <p:tag name="AS_UNIQUEID" val="167"/>
</p:tagLst>
</file>

<file path=ppt/tags/tag17.xml><?xml version="1.0" encoding="utf-8"?>
<p:tagLst xmlns:a="http://schemas.openxmlformats.org/drawingml/2006/main" xmlns:r="http://schemas.openxmlformats.org/officeDocument/2006/relationships" xmlns:p="http://schemas.openxmlformats.org/presentationml/2006/main">
  <p:tag name="AS_UNIQUEID" val="17"/>
</p:tagLst>
</file>

<file path=ppt/tags/tag170.xml><?xml version="1.0" encoding="utf-8"?>
<p:tagLst xmlns:a="http://schemas.openxmlformats.org/drawingml/2006/main" xmlns:r="http://schemas.openxmlformats.org/officeDocument/2006/relationships" xmlns:p="http://schemas.openxmlformats.org/presentationml/2006/main">
  <p:tag name="AS_UNIQUEID" val="163"/>
</p:tagLst>
</file>

<file path=ppt/tags/tag171.xml><?xml version="1.0" encoding="utf-8"?>
<p:tagLst xmlns:a="http://schemas.openxmlformats.org/drawingml/2006/main" xmlns:r="http://schemas.openxmlformats.org/officeDocument/2006/relationships" xmlns:p="http://schemas.openxmlformats.org/presentationml/2006/main">
  <p:tag name="AS_UNIQUEID" val="164"/>
</p:tagLst>
</file>

<file path=ppt/tags/tag172.xml><?xml version="1.0" encoding="utf-8"?>
<p:tagLst xmlns:a="http://schemas.openxmlformats.org/drawingml/2006/main" xmlns:r="http://schemas.openxmlformats.org/officeDocument/2006/relationships" xmlns:p="http://schemas.openxmlformats.org/presentationml/2006/main">
  <p:tag name="AS_UNIQUEID" val="159"/>
</p:tagLst>
</file>

<file path=ppt/tags/tag173.xml><?xml version="1.0" encoding="utf-8"?>
<p:tagLst xmlns:a="http://schemas.openxmlformats.org/drawingml/2006/main" xmlns:r="http://schemas.openxmlformats.org/officeDocument/2006/relationships" xmlns:p="http://schemas.openxmlformats.org/presentationml/2006/main">
  <p:tag name="AS_UNIQUEID" val="160"/>
</p:tagLst>
</file>

<file path=ppt/tags/tag174.xml><?xml version="1.0" encoding="utf-8"?>
<p:tagLst xmlns:a="http://schemas.openxmlformats.org/drawingml/2006/main" xmlns:r="http://schemas.openxmlformats.org/officeDocument/2006/relationships" xmlns:p="http://schemas.openxmlformats.org/presentationml/2006/main">
  <p:tag name="AS_UNIQUEID" val="206"/>
</p:tagLst>
</file>

<file path=ppt/tags/tag175.xml><?xml version="1.0" encoding="utf-8"?>
<p:tagLst xmlns:a="http://schemas.openxmlformats.org/drawingml/2006/main" xmlns:r="http://schemas.openxmlformats.org/officeDocument/2006/relationships" xmlns:p="http://schemas.openxmlformats.org/presentationml/2006/main">
  <p:tag name="AS_UNIQUEID" val="207"/>
</p:tagLst>
</file>

<file path=ppt/tags/tag176.xml><?xml version="1.0" encoding="utf-8"?>
<p:tagLst xmlns:a="http://schemas.openxmlformats.org/drawingml/2006/main" xmlns:r="http://schemas.openxmlformats.org/officeDocument/2006/relationships" xmlns:p="http://schemas.openxmlformats.org/presentationml/2006/main">
  <p:tag name="AS_UNIQUEID" val="208"/>
</p:tagLst>
</file>

<file path=ppt/tags/tag177.xml><?xml version="1.0" encoding="utf-8"?>
<p:tagLst xmlns:a="http://schemas.openxmlformats.org/drawingml/2006/main" xmlns:r="http://schemas.openxmlformats.org/officeDocument/2006/relationships" xmlns:p="http://schemas.openxmlformats.org/presentationml/2006/main">
  <p:tag name="AS_UNIQUEID" val="209"/>
</p:tagLst>
</file>

<file path=ppt/tags/tag178.xml><?xml version="1.0" encoding="utf-8"?>
<p:tagLst xmlns:a="http://schemas.openxmlformats.org/drawingml/2006/main" xmlns:r="http://schemas.openxmlformats.org/officeDocument/2006/relationships" xmlns:p="http://schemas.openxmlformats.org/presentationml/2006/main">
  <p:tag name="AS_UNIQUEID" val="210"/>
</p:tagLst>
</file>

<file path=ppt/tags/tag179.xml><?xml version="1.0" encoding="utf-8"?>
<p:tagLst xmlns:a="http://schemas.openxmlformats.org/drawingml/2006/main" xmlns:r="http://schemas.openxmlformats.org/officeDocument/2006/relationships" xmlns:p="http://schemas.openxmlformats.org/presentationml/2006/main">
  <p:tag name="AS_UNIQUEID" val="211"/>
</p:tagLst>
</file>

<file path=ppt/tags/tag18.xml><?xml version="1.0" encoding="utf-8"?>
<p:tagLst xmlns:a="http://schemas.openxmlformats.org/drawingml/2006/main" xmlns:r="http://schemas.openxmlformats.org/officeDocument/2006/relationships" xmlns:p="http://schemas.openxmlformats.org/presentationml/2006/main">
  <p:tag name="AS_UNIQUEID" val="18"/>
</p:tagLst>
</file>

<file path=ppt/tags/tag180.xml><?xml version="1.0" encoding="utf-8"?>
<p:tagLst xmlns:a="http://schemas.openxmlformats.org/drawingml/2006/main" xmlns:r="http://schemas.openxmlformats.org/officeDocument/2006/relationships" xmlns:p="http://schemas.openxmlformats.org/presentationml/2006/main">
  <p:tag name="AS_UNIQUEID" val="213"/>
</p:tagLst>
</file>

<file path=ppt/tags/tag181.xml><?xml version="1.0" encoding="utf-8"?>
<p:tagLst xmlns:a="http://schemas.openxmlformats.org/drawingml/2006/main" xmlns:r="http://schemas.openxmlformats.org/officeDocument/2006/relationships" xmlns:p="http://schemas.openxmlformats.org/presentationml/2006/main">
  <p:tag name="AS_UNIQUEID" val="214"/>
</p:tagLst>
</file>

<file path=ppt/tags/tag182.xml><?xml version="1.0" encoding="utf-8"?>
<p:tagLst xmlns:a="http://schemas.openxmlformats.org/drawingml/2006/main" xmlns:r="http://schemas.openxmlformats.org/officeDocument/2006/relationships" xmlns:p="http://schemas.openxmlformats.org/presentationml/2006/main">
  <p:tag name="AS_UNIQUEID" val="216"/>
</p:tagLst>
</file>

<file path=ppt/tags/tag183.xml><?xml version="1.0" encoding="utf-8"?>
<p:tagLst xmlns:a="http://schemas.openxmlformats.org/drawingml/2006/main" xmlns:r="http://schemas.openxmlformats.org/officeDocument/2006/relationships" xmlns:p="http://schemas.openxmlformats.org/presentationml/2006/main">
  <p:tag name="AS_UNIQUEID" val="217"/>
</p:tagLst>
</file>

<file path=ppt/tags/tag184.xml><?xml version="1.0" encoding="utf-8"?>
<p:tagLst xmlns:a="http://schemas.openxmlformats.org/drawingml/2006/main" xmlns:r="http://schemas.openxmlformats.org/officeDocument/2006/relationships" xmlns:p="http://schemas.openxmlformats.org/presentationml/2006/main">
  <p:tag name="AS_UNIQUEID" val="219"/>
</p:tagLst>
</file>

<file path=ppt/tags/tag185.xml><?xml version="1.0" encoding="utf-8"?>
<p:tagLst xmlns:a="http://schemas.openxmlformats.org/drawingml/2006/main" xmlns:r="http://schemas.openxmlformats.org/officeDocument/2006/relationships" xmlns:p="http://schemas.openxmlformats.org/presentationml/2006/main">
  <p:tag name="AS_UNIQUEID" val="220"/>
</p:tagLst>
</file>

<file path=ppt/tags/tag19.xml><?xml version="1.0" encoding="utf-8"?>
<p:tagLst xmlns:a="http://schemas.openxmlformats.org/drawingml/2006/main" xmlns:r="http://schemas.openxmlformats.org/officeDocument/2006/relationships" xmlns:p="http://schemas.openxmlformats.org/presentationml/2006/main">
  <p:tag name="AS_UNIQUEID" val="19"/>
</p:tagLst>
</file>

<file path=ppt/tags/tag2.xml><?xml version="1.0" encoding="utf-8"?>
<p:tagLst xmlns:a="http://schemas.openxmlformats.org/drawingml/2006/main" xmlns:r="http://schemas.openxmlformats.org/officeDocument/2006/relationships" xmlns:p="http://schemas.openxmlformats.org/presentationml/2006/main">
  <p:tag name="AS_UNIQUEID" val="2"/>
</p:tagLst>
</file>

<file path=ppt/tags/tag20.xml><?xml version="1.0" encoding="utf-8"?>
<p:tagLst xmlns:a="http://schemas.openxmlformats.org/drawingml/2006/main" xmlns:r="http://schemas.openxmlformats.org/officeDocument/2006/relationships" xmlns:p="http://schemas.openxmlformats.org/presentationml/2006/main">
  <p:tag name="AS_UNIQUEID" val="20"/>
</p:tagLst>
</file>

<file path=ppt/tags/tag21.xml><?xml version="1.0" encoding="utf-8"?>
<p:tagLst xmlns:a="http://schemas.openxmlformats.org/drawingml/2006/main" xmlns:r="http://schemas.openxmlformats.org/officeDocument/2006/relationships" xmlns:p="http://schemas.openxmlformats.org/presentationml/2006/main">
  <p:tag name="AS_UNIQUEID" val="21"/>
</p:tagLst>
</file>

<file path=ppt/tags/tag22.xml><?xml version="1.0" encoding="utf-8"?>
<p:tagLst xmlns:a="http://schemas.openxmlformats.org/drawingml/2006/main" xmlns:r="http://schemas.openxmlformats.org/officeDocument/2006/relationships" xmlns:p="http://schemas.openxmlformats.org/presentationml/2006/main">
  <p:tag name="AS_UNIQUEID" val="22"/>
</p:tagLst>
</file>

<file path=ppt/tags/tag23.xml><?xml version="1.0" encoding="utf-8"?>
<p:tagLst xmlns:a="http://schemas.openxmlformats.org/drawingml/2006/main" xmlns:r="http://schemas.openxmlformats.org/officeDocument/2006/relationships" xmlns:p="http://schemas.openxmlformats.org/presentationml/2006/main">
  <p:tag name="AS_UNIQUEID" val="23"/>
</p:tagLst>
</file>

<file path=ppt/tags/tag24.xml><?xml version="1.0" encoding="utf-8"?>
<p:tagLst xmlns:a="http://schemas.openxmlformats.org/drawingml/2006/main" xmlns:r="http://schemas.openxmlformats.org/officeDocument/2006/relationships" xmlns:p="http://schemas.openxmlformats.org/presentationml/2006/main">
  <p:tag name="AS_UNIQUEID" val="24"/>
</p:tagLst>
</file>

<file path=ppt/tags/tag25.xml><?xml version="1.0" encoding="utf-8"?>
<p:tagLst xmlns:a="http://schemas.openxmlformats.org/drawingml/2006/main" xmlns:r="http://schemas.openxmlformats.org/officeDocument/2006/relationships" xmlns:p="http://schemas.openxmlformats.org/presentationml/2006/main">
  <p:tag name="AS_UNIQUEID" val="26"/>
</p:tagLst>
</file>

<file path=ppt/tags/tag26.xml><?xml version="1.0" encoding="utf-8"?>
<p:tagLst xmlns:a="http://schemas.openxmlformats.org/drawingml/2006/main" xmlns:r="http://schemas.openxmlformats.org/officeDocument/2006/relationships" xmlns:p="http://schemas.openxmlformats.org/presentationml/2006/main">
  <p:tag name="AS_UNIQUEID" val="27"/>
</p:tagLst>
</file>

<file path=ppt/tags/tag27.xml><?xml version="1.0" encoding="utf-8"?>
<p:tagLst xmlns:a="http://schemas.openxmlformats.org/drawingml/2006/main" xmlns:r="http://schemas.openxmlformats.org/officeDocument/2006/relationships" xmlns:p="http://schemas.openxmlformats.org/presentationml/2006/main">
  <p:tag name="AS_UNIQUEID" val="28"/>
</p:tagLst>
</file>

<file path=ppt/tags/tag28.xml><?xml version="1.0" encoding="utf-8"?>
<p:tagLst xmlns:a="http://schemas.openxmlformats.org/drawingml/2006/main" xmlns:r="http://schemas.openxmlformats.org/officeDocument/2006/relationships" xmlns:p="http://schemas.openxmlformats.org/presentationml/2006/main">
  <p:tag name="AS_UNIQUEID" val="29"/>
</p:tagLst>
</file>

<file path=ppt/tags/tag29.xml><?xml version="1.0" encoding="utf-8"?>
<p:tagLst xmlns:a="http://schemas.openxmlformats.org/drawingml/2006/main" xmlns:r="http://schemas.openxmlformats.org/officeDocument/2006/relationships" xmlns:p="http://schemas.openxmlformats.org/presentationml/2006/main">
  <p:tag name="AS_UNIQUEID" val="30"/>
</p:tagLst>
</file>

<file path=ppt/tags/tag3.xml><?xml version="1.0" encoding="utf-8"?>
<p:tagLst xmlns:a="http://schemas.openxmlformats.org/drawingml/2006/main" xmlns:r="http://schemas.openxmlformats.org/officeDocument/2006/relationships" xmlns:p="http://schemas.openxmlformats.org/presentationml/2006/main">
  <p:tag name="AS_UNIQUEID" val="3"/>
</p:tagLst>
</file>

<file path=ppt/tags/tag30.xml><?xml version="1.0" encoding="utf-8"?>
<p:tagLst xmlns:a="http://schemas.openxmlformats.org/drawingml/2006/main" xmlns:r="http://schemas.openxmlformats.org/officeDocument/2006/relationships" xmlns:p="http://schemas.openxmlformats.org/presentationml/2006/main">
  <p:tag name="AS_UNIQUEID" val="31"/>
</p:tagLst>
</file>

<file path=ppt/tags/tag31.xml><?xml version="1.0" encoding="utf-8"?>
<p:tagLst xmlns:a="http://schemas.openxmlformats.org/drawingml/2006/main" xmlns:r="http://schemas.openxmlformats.org/officeDocument/2006/relationships" xmlns:p="http://schemas.openxmlformats.org/presentationml/2006/main">
  <p:tag name="AS_UNIQUEID" val="32"/>
</p:tagLst>
</file>

<file path=ppt/tags/tag32.xml><?xml version="1.0" encoding="utf-8"?>
<p:tagLst xmlns:a="http://schemas.openxmlformats.org/drawingml/2006/main" xmlns:r="http://schemas.openxmlformats.org/officeDocument/2006/relationships" xmlns:p="http://schemas.openxmlformats.org/presentationml/2006/main">
  <p:tag name="AS_UNIQUEID" val="33"/>
</p:tagLst>
</file>

<file path=ppt/tags/tag33.xml><?xml version="1.0" encoding="utf-8"?>
<p:tagLst xmlns:a="http://schemas.openxmlformats.org/drawingml/2006/main" xmlns:r="http://schemas.openxmlformats.org/officeDocument/2006/relationships" xmlns:p="http://schemas.openxmlformats.org/presentationml/2006/main">
  <p:tag name="AS_UNIQUEID" val="35"/>
</p:tagLst>
</file>

<file path=ppt/tags/tag34.xml><?xml version="1.0" encoding="utf-8"?>
<p:tagLst xmlns:a="http://schemas.openxmlformats.org/drawingml/2006/main" xmlns:r="http://schemas.openxmlformats.org/officeDocument/2006/relationships" xmlns:p="http://schemas.openxmlformats.org/presentationml/2006/main">
  <p:tag name="AS_UNIQUEID" val="36"/>
</p:tagLst>
</file>

<file path=ppt/tags/tag35.xml><?xml version="1.0" encoding="utf-8"?>
<p:tagLst xmlns:a="http://schemas.openxmlformats.org/drawingml/2006/main" xmlns:r="http://schemas.openxmlformats.org/officeDocument/2006/relationships" xmlns:p="http://schemas.openxmlformats.org/presentationml/2006/main">
  <p:tag name="AS_UNIQUEID" val="37"/>
</p:tagLst>
</file>

<file path=ppt/tags/tag36.xml><?xml version="1.0" encoding="utf-8"?>
<p:tagLst xmlns:a="http://schemas.openxmlformats.org/drawingml/2006/main" xmlns:r="http://schemas.openxmlformats.org/officeDocument/2006/relationships" xmlns:p="http://schemas.openxmlformats.org/presentationml/2006/main">
  <p:tag name="AS_UNIQUEID" val="38"/>
</p:tagLst>
</file>

<file path=ppt/tags/tag37.xml><?xml version="1.0" encoding="utf-8"?>
<p:tagLst xmlns:a="http://schemas.openxmlformats.org/drawingml/2006/main" xmlns:r="http://schemas.openxmlformats.org/officeDocument/2006/relationships" xmlns:p="http://schemas.openxmlformats.org/presentationml/2006/main">
  <p:tag name="AS_UNIQUEID" val="39"/>
</p:tagLst>
</file>

<file path=ppt/tags/tag38.xml><?xml version="1.0" encoding="utf-8"?>
<p:tagLst xmlns:a="http://schemas.openxmlformats.org/drawingml/2006/main" xmlns:r="http://schemas.openxmlformats.org/officeDocument/2006/relationships" xmlns:p="http://schemas.openxmlformats.org/presentationml/2006/main">
  <p:tag name="AS_UNIQUEID" val="41"/>
</p:tagLst>
</file>

<file path=ppt/tags/tag39.xml><?xml version="1.0" encoding="utf-8"?>
<p:tagLst xmlns:a="http://schemas.openxmlformats.org/drawingml/2006/main" xmlns:r="http://schemas.openxmlformats.org/officeDocument/2006/relationships" xmlns:p="http://schemas.openxmlformats.org/presentationml/2006/main">
  <p:tag name="AS_UNIQUEID" val="42"/>
</p:tagLst>
</file>

<file path=ppt/tags/tag4.xml><?xml version="1.0" encoding="utf-8"?>
<p:tagLst xmlns:a="http://schemas.openxmlformats.org/drawingml/2006/main" xmlns:r="http://schemas.openxmlformats.org/officeDocument/2006/relationships" xmlns:p="http://schemas.openxmlformats.org/presentationml/2006/main">
  <p:tag name="AS_UNIQUEID" val="0"/>
</p:tagLst>
</file>

<file path=ppt/tags/tag40.xml><?xml version="1.0" encoding="utf-8"?>
<p:tagLst xmlns:a="http://schemas.openxmlformats.org/drawingml/2006/main" xmlns:r="http://schemas.openxmlformats.org/officeDocument/2006/relationships" xmlns:p="http://schemas.openxmlformats.org/presentationml/2006/main">
  <p:tag name="AS_UNIQUEID" val="43"/>
</p:tagLst>
</file>

<file path=ppt/tags/tag41.xml><?xml version="1.0" encoding="utf-8"?>
<p:tagLst xmlns:a="http://schemas.openxmlformats.org/drawingml/2006/main" xmlns:r="http://schemas.openxmlformats.org/officeDocument/2006/relationships" xmlns:p="http://schemas.openxmlformats.org/presentationml/2006/main">
  <p:tag name="AS_UNIQUEID" val="44"/>
</p:tagLst>
</file>

<file path=ppt/tags/tag42.xml><?xml version="1.0" encoding="utf-8"?>
<p:tagLst xmlns:a="http://schemas.openxmlformats.org/drawingml/2006/main" xmlns:r="http://schemas.openxmlformats.org/officeDocument/2006/relationships" xmlns:p="http://schemas.openxmlformats.org/presentationml/2006/main">
  <p:tag name="AS_UNIQUEID" val="47"/>
</p:tagLst>
</file>

<file path=ppt/tags/tag43.xml><?xml version="1.0" encoding="utf-8"?>
<p:tagLst xmlns:a="http://schemas.openxmlformats.org/drawingml/2006/main" xmlns:r="http://schemas.openxmlformats.org/officeDocument/2006/relationships" xmlns:p="http://schemas.openxmlformats.org/presentationml/2006/main">
  <p:tag name="AS_UNIQUEID" val="45"/>
</p:tagLst>
</file>

<file path=ppt/tags/tag44.xml><?xml version="1.0" encoding="utf-8"?>
<p:tagLst xmlns:a="http://schemas.openxmlformats.org/drawingml/2006/main" xmlns:r="http://schemas.openxmlformats.org/officeDocument/2006/relationships" xmlns:p="http://schemas.openxmlformats.org/presentationml/2006/main">
  <p:tag name="AS_UNIQUEID" val="46"/>
</p:tagLst>
</file>

<file path=ppt/tags/tag45.xml><?xml version="1.0" encoding="utf-8"?>
<p:tagLst xmlns:a="http://schemas.openxmlformats.org/drawingml/2006/main" xmlns:r="http://schemas.openxmlformats.org/officeDocument/2006/relationships" xmlns:p="http://schemas.openxmlformats.org/presentationml/2006/main">
  <p:tag name="AS_UNIQUEID" val="49"/>
</p:tagLst>
</file>

<file path=ppt/tags/tag46.xml><?xml version="1.0" encoding="utf-8"?>
<p:tagLst xmlns:a="http://schemas.openxmlformats.org/drawingml/2006/main" xmlns:r="http://schemas.openxmlformats.org/officeDocument/2006/relationships" xmlns:p="http://schemas.openxmlformats.org/presentationml/2006/main">
  <p:tag name="AS_UNIQUEID" val="50"/>
</p:tagLst>
</file>

<file path=ppt/tags/tag47.xml><?xml version="1.0" encoding="utf-8"?>
<p:tagLst xmlns:a="http://schemas.openxmlformats.org/drawingml/2006/main" xmlns:r="http://schemas.openxmlformats.org/officeDocument/2006/relationships" xmlns:p="http://schemas.openxmlformats.org/presentationml/2006/main">
  <p:tag name="AS_UNIQUEID" val="53"/>
</p:tagLst>
</file>

<file path=ppt/tags/tag48.xml><?xml version="1.0" encoding="utf-8"?>
<p:tagLst xmlns:a="http://schemas.openxmlformats.org/drawingml/2006/main" xmlns:r="http://schemas.openxmlformats.org/officeDocument/2006/relationships" xmlns:p="http://schemas.openxmlformats.org/presentationml/2006/main">
  <p:tag name="AS_UNIQUEID" val="51"/>
</p:tagLst>
</file>

<file path=ppt/tags/tag49.xml><?xml version="1.0" encoding="utf-8"?>
<p:tagLst xmlns:a="http://schemas.openxmlformats.org/drawingml/2006/main" xmlns:r="http://schemas.openxmlformats.org/officeDocument/2006/relationships" xmlns:p="http://schemas.openxmlformats.org/presentationml/2006/main">
  <p:tag name="AS_UNIQUEID" val="52"/>
</p:tagLst>
</file>

<file path=ppt/tags/tag5.xml><?xml version="1.0" encoding="utf-8"?>
<p:tagLst xmlns:a="http://schemas.openxmlformats.org/drawingml/2006/main" xmlns:r="http://schemas.openxmlformats.org/officeDocument/2006/relationships" xmlns:p="http://schemas.openxmlformats.org/presentationml/2006/main">
  <p:tag name="AS_UNIQUEID" val="4"/>
</p:tagLst>
</file>

<file path=ppt/tags/tag50.xml><?xml version="1.0" encoding="utf-8"?>
<p:tagLst xmlns:a="http://schemas.openxmlformats.org/drawingml/2006/main" xmlns:r="http://schemas.openxmlformats.org/officeDocument/2006/relationships" xmlns:p="http://schemas.openxmlformats.org/presentationml/2006/main">
  <p:tag name="AS_UNIQUEID" val="55"/>
</p:tagLst>
</file>

<file path=ppt/tags/tag51.xml><?xml version="1.0" encoding="utf-8"?>
<p:tagLst xmlns:a="http://schemas.openxmlformats.org/drawingml/2006/main" xmlns:r="http://schemas.openxmlformats.org/officeDocument/2006/relationships" xmlns:p="http://schemas.openxmlformats.org/presentationml/2006/main">
  <p:tag name="AS_UNIQUEID" val="56"/>
</p:tagLst>
</file>

<file path=ppt/tags/tag52.xml><?xml version="1.0" encoding="utf-8"?>
<p:tagLst xmlns:a="http://schemas.openxmlformats.org/drawingml/2006/main" xmlns:r="http://schemas.openxmlformats.org/officeDocument/2006/relationships" xmlns:p="http://schemas.openxmlformats.org/presentationml/2006/main">
  <p:tag name="AS_UNIQUEID" val="57"/>
</p:tagLst>
</file>

<file path=ppt/tags/tag53.xml><?xml version="1.0" encoding="utf-8"?>
<p:tagLst xmlns:a="http://schemas.openxmlformats.org/drawingml/2006/main" xmlns:r="http://schemas.openxmlformats.org/officeDocument/2006/relationships" xmlns:p="http://schemas.openxmlformats.org/presentationml/2006/main">
  <p:tag name="AS_UNIQUEID" val="58"/>
</p:tagLst>
</file>

<file path=ppt/tags/tag54.xml><?xml version="1.0" encoding="utf-8"?>
<p:tagLst xmlns:a="http://schemas.openxmlformats.org/drawingml/2006/main" xmlns:r="http://schemas.openxmlformats.org/officeDocument/2006/relationships" xmlns:p="http://schemas.openxmlformats.org/presentationml/2006/main">
  <p:tag name="AS_UNIQUEID" val="59"/>
</p:tagLst>
</file>

<file path=ppt/tags/tag55.xml><?xml version="1.0" encoding="utf-8"?>
<p:tagLst xmlns:a="http://schemas.openxmlformats.org/drawingml/2006/main" xmlns:r="http://schemas.openxmlformats.org/officeDocument/2006/relationships" xmlns:p="http://schemas.openxmlformats.org/presentationml/2006/main">
  <p:tag name="AS_UNIQUEID" val="60"/>
</p:tagLst>
</file>

<file path=ppt/tags/tag56.xml><?xml version="1.0" encoding="utf-8"?>
<p:tagLst xmlns:a="http://schemas.openxmlformats.org/drawingml/2006/main" xmlns:r="http://schemas.openxmlformats.org/officeDocument/2006/relationships" xmlns:p="http://schemas.openxmlformats.org/presentationml/2006/main">
  <p:tag name="AS_UNIQUEID" val="62"/>
</p:tagLst>
</file>

<file path=ppt/tags/tag57.xml><?xml version="1.0" encoding="utf-8"?>
<p:tagLst xmlns:a="http://schemas.openxmlformats.org/drawingml/2006/main" xmlns:r="http://schemas.openxmlformats.org/officeDocument/2006/relationships" xmlns:p="http://schemas.openxmlformats.org/presentationml/2006/main">
  <p:tag name="AS_UNIQUEID" val="63"/>
</p:tagLst>
</file>

<file path=ppt/tags/tag58.xml><?xml version="1.0" encoding="utf-8"?>
<p:tagLst xmlns:a="http://schemas.openxmlformats.org/drawingml/2006/main" xmlns:r="http://schemas.openxmlformats.org/officeDocument/2006/relationships" xmlns:p="http://schemas.openxmlformats.org/presentationml/2006/main">
  <p:tag name="AS_UNIQUEID" val="64"/>
</p:tagLst>
</file>

<file path=ppt/tags/tag59.xml><?xml version="1.0" encoding="utf-8"?>
<p:tagLst xmlns:a="http://schemas.openxmlformats.org/drawingml/2006/main" xmlns:r="http://schemas.openxmlformats.org/officeDocument/2006/relationships" xmlns:p="http://schemas.openxmlformats.org/presentationml/2006/main">
  <p:tag name="AS_UNIQUEID" val="65"/>
</p:tagLst>
</file>

<file path=ppt/tags/tag6.xml><?xml version="1.0" encoding="utf-8"?>
<p:tagLst xmlns:a="http://schemas.openxmlformats.org/drawingml/2006/main" xmlns:r="http://schemas.openxmlformats.org/officeDocument/2006/relationships" xmlns:p="http://schemas.openxmlformats.org/presentationml/2006/main">
  <p:tag name="AS_UNIQUEID" val="5"/>
</p:tagLst>
</file>

<file path=ppt/tags/tag60.xml><?xml version="1.0" encoding="utf-8"?>
<p:tagLst xmlns:a="http://schemas.openxmlformats.org/drawingml/2006/main" xmlns:r="http://schemas.openxmlformats.org/officeDocument/2006/relationships" xmlns:p="http://schemas.openxmlformats.org/presentationml/2006/main">
  <p:tag name="AS_UNIQUEID" val="66"/>
</p:tagLst>
</file>

<file path=ppt/tags/tag61.xml><?xml version="1.0" encoding="utf-8"?>
<p:tagLst xmlns:a="http://schemas.openxmlformats.org/drawingml/2006/main" xmlns:r="http://schemas.openxmlformats.org/officeDocument/2006/relationships" xmlns:p="http://schemas.openxmlformats.org/presentationml/2006/main">
  <p:tag name="AS_UNIQUEID" val="71"/>
</p:tagLst>
</file>

<file path=ppt/tags/tag62.xml><?xml version="1.0" encoding="utf-8"?>
<p:tagLst xmlns:a="http://schemas.openxmlformats.org/drawingml/2006/main" xmlns:r="http://schemas.openxmlformats.org/officeDocument/2006/relationships" xmlns:p="http://schemas.openxmlformats.org/presentationml/2006/main">
  <p:tag name="AS_UNIQUEID" val="72"/>
</p:tagLst>
</file>

<file path=ppt/tags/tag63.xml><?xml version="1.0" encoding="utf-8"?>
<p:tagLst xmlns:a="http://schemas.openxmlformats.org/drawingml/2006/main" xmlns:r="http://schemas.openxmlformats.org/officeDocument/2006/relationships" xmlns:p="http://schemas.openxmlformats.org/presentationml/2006/main">
  <p:tag name="AS_UNIQUEID" val="73"/>
</p:tagLst>
</file>

<file path=ppt/tags/tag64.xml><?xml version="1.0" encoding="utf-8"?>
<p:tagLst xmlns:a="http://schemas.openxmlformats.org/drawingml/2006/main" xmlns:r="http://schemas.openxmlformats.org/officeDocument/2006/relationships" xmlns:p="http://schemas.openxmlformats.org/presentationml/2006/main">
  <p:tag name="AS_UNIQUEID" val="74"/>
</p:tagLst>
</file>

<file path=ppt/tags/tag65.xml><?xml version="1.0" encoding="utf-8"?>
<p:tagLst xmlns:a="http://schemas.openxmlformats.org/drawingml/2006/main" xmlns:r="http://schemas.openxmlformats.org/officeDocument/2006/relationships" xmlns:p="http://schemas.openxmlformats.org/presentationml/2006/main">
  <p:tag name="AS_UNIQUEID" val="75"/>
</p:tagLst>
</file>

<file path=ppt/tags/tag66.xml><?xml version="1.0" encoding="utf-8"?>
<p:tagLst xmlns:a="http://schemas.openxmlformats.org/drawingml/2006/main" xmlns:r="http://schemas.openxmlformats.org/officeDocument/2006/relationships" xmlns:p="http://schemas.openxmlformats.org/presentationml/2006/main">
  <p:tag name="AS_UNIQUEID" val="76"/>
</p:tagLst>
</file>

<file path=ppt/tags/tag67.xml><?xml version="1.0" encoding="utf-8"?>
<p:tagLst xmlns:a="http://schemas.openxmlformats.org/drawingml/2006/main" xmlns:r="http://schemas.openxmlformats.org/officeDocument/2006/relationships" xmlns:p="http://schemas.openxmlformats.org/presentationml/2006/main">
  <p:tag name="AS_UNIQUEID" val="77"/>
</p:tagLst>
</file>

<file path=ppt/tags/tag68.xml><?xml version="1.0" encoding="utf-8"?>
<p:tagLst xmlns:a="http://schemas.openxmlformats.org/drawingml/2006/main" xmlns:r="http://schemas.openxmlformats.org/officeDocument/2006/relationships" xmlns:p="http://schemas.openxmlformats.org/presentationml/2006/main">
  <p:tag name="AS_UNIQUEID" val="78"/>
</p:tagLst>
</file>

<file path=ppt/tags/tag69.xml><?xml version="1.0" encoding="utf-8"?>
<p:tagLst xmlns:a="http://schemas.openxmlformats.org/drawingml/2006/main" xmlns:r="http://schemas.openxmlformats.org/officeDocument/2006/relationships" xmlns:p="http://schemas.openxmlformats.org/presentationml/2006/main">
  <p:tag name="AS_UNIQUEID" val="68"/>
</p:tagLst>
</file>

<file path=ppt/tags/tag7.xml><?xml version="1.0" encoding="utf-8"?>
<p:tagLst xmlns:a="http://schemas.openxmlformats.org/drawingml/2006/main" xmlns:r="http://schemas.openxmlformats.org/officeDocument/2006/relationships" xmlns:p="http://schemas.openxmlformats.org/presentationml/2006/main">
  <p:tag name="AS_UNIQUEID" val="6"/>
</p:tagLst>
</file>

<file path=ppt/tags/tag70.xml><?xml version="1.0" encoding="utf-8"?>
<p:tagLst xmlns:a="http://schemas.openxmlformats.org/drawingml/2006/main" xmlns:r="http://schemas.openxmlformats.org/officeDocument/2006/relationships" xmlns:p="http://schemas.openxmlformats.org/presentationml/2006/main">
  <p:tag name="AS_UNIQUEID" val="69"/>
</p:tagLst>
</file>

<file path=ppt/tags/tag71.xml><?xml version="1.0" encoding="utf-8"?>
<p:tagLst xmlns:a="http://schemas.openxmlformats.org/drawingml/2006/main" xmlns:r="http://schemas.openxmlformats.org/officeDocument/2006/relationships" xmlns:p="http://schemas.openxmlformats.org/presentationml/2006/main">
  <p:tag name="AS_UNIQUEID" val="80"/>
</p:tagLst>
</file>

<file path=ppt/tags/tag72.xml><?xml version="1.0" encoding="utf-8"?>
<p:tagLst xmlns:a="http://schemas.openxmlformats.org/drawingml/2006/main" xmlns:r="http://schemas.openxmlformats.org/officeDocument/2006/relationships" xmlns:p="http://schemas.openxmlformats.org/presentationml/2006/main">
  <p:tag name="AS_UNIQUEID" val="81"/>
</p:tagLst>
</file>

<file path=ppt/tags/tag73.xml><?xml version="1.0" encoding="utf-8"?>
<p:tagLst xmlns:a="http://schemas.openxmlformats.org/drawingml/2006/main" xmlns:r="http://schemas.openxmlformats.org/officeDocument/2006/relationships" xmlns:p="http://schemas.openxmlformats.org/presentationml/2006/main">
  <p:tag name="AS_UNIQUEID" val="82"/>
</p:tagLst>
</file>

<file path=ppt/tags/tag74.xml><?xml version="1.0" encoding="utf-8"?>
<p:tagLst xmlns:a="http://schemas.openxmlformats.org/drawingml/2006/main" xmlns:r="http://schemas.openxmlformats.org/officeDocument/2006/relationships" xmlns:p="http://schemas.openxmlformats.org/presentationml/2006/main">
  <p:tag name="AS_UNIQUEID" val="83"/>
</p:tagLst>
</file>

<file path=ppt/tags/tag75.xml><?xml version="1.0" encoding="utf-8"?>
<p:tagLst xmlns:a="http://schemas.openxmlformats.org/drawingml/2006/main" xmlns:r="http://schemas.openxmlformats.org/officeDocument/2006/relationships" xmlns:p="http://schemas.openxmlformats.org/presentationml/2006/main">
  <p:tag name="AS_UNIQUEID" val="84"/>
</p:tagLst>
</file>

<file path=ppt/tags/tag76.xml><?xml version="1.0" encoding="utf-8"?>
<p:tagLst xmlns:a="http://schemas.openxmlformats.org/drawingml/2006/main" xmlns:r="http://schemas.openxmlformats.org/officeDocument/2006/relationships" xmlns:p="http://schemas.openxmlformats.org/presentationml/2006/main">
  <p:tag name="AS_UNIQUEID" val="89"/>
</p:tagLst>
</file>

<file path=ppt/tags/tag77.xml><?xml version="1.0" encoding="utf-8"?>
<p:tagLst xmlns:a="http://schemas.openxmlformats.org/drawingml/2006/main" xmlns:r="http://schemas.openxmlformats.org/officeDocument/2006/relationships" xmlns:p="http://schemas.openxmlformats.org/presentationml/2006/main">
  <p:tag name="AS_UNIQUEID" val="90"/>
</p:tagLst>
</file>

<file path=ppt/tags/tag78.xml><?xml version="1.0" encoding="utf-8"?>
<p:tagLst xmlns:a="http://schemas.openxmlformats.org/drawingml/2006/main" xmlns:r="http://schemas.openxmlformats.org/officeDocument/2006/relationships" xmlns:p="http://schemas.openxmlformats.org/presentationml/2006/main">
  <p:tag name="AS_UNIQUEID" val="91"/>
</p:tagLst>
</file>

<file path=ppt/tags/tag79.xml><?xml version="1.0" encoding="utf-8"?>
<p:tagLst xmlns:a="http://schemas.openxmlformats.org/drawingml/2006/main" xmlns:r="http://schemas.openxmlformats.org/officeDocument/2006/relationships" xmlns:p="http://schemas.openxmlformats.org/presentationml/2006/main">
  <p:tag name="AS_UNIQUEID" val="92"/>
</p:tagLst>
</file>

<file path=ppt/tags/tag8.xml><?xml version="1.0" encoding="utf-8"?>
<p:tagLst xmlns:a="http://schemas.openxmlformats.org/drawingml/2006/main" xmlns:r="http://schemas.openxmlformats.org/officeDocument/2006/relationships" xmlns:p="http://schemas.openxmlformats.org/presentationml/2006/main">
  <p:tag name="AS_UNIQUEID" val="9"/>
</p:tagLst>
</file>

<file path=ppt/tags/tag80.xml><?xml version="1.0" encoding="utf-8"?>
<p:tagLst xmlns:a="http://schemas.openxmlformats.org/drawingml/2006/main" xmlns:r="http://schemas.openxmlformats.org/officeDocument/2006/relationships" xmlns:p="http://schemas.openxmlformats.org/presentationml/2006/main">
  <p:tag name="AS_UNIQUEID" val="93"/>
</p:tagLst>
</file>

<file path=ppt/tags/tag81.xml><?xml version="1.0" encoding="utf-8"?>
<p:tagLst xmlns:a="http://schemas.openxmlformats.org/drawingml/2006/main" xmlns:r="http://schemas.openxmlformats.org/officeDocument/2006/relationships" xmlns:p="http://schemas.openxmlformats.org/presentationml/2006/main">
  <p:tag name="AS_UNIQUEID" val="86"/>
</p:tagLst>
</file>

<file path=ppt/tags/tag82.xml><?xml version="1.0" encoding="utf-8"?>
<p:tagLst xmlns:a="http://schemas.openxmlformats.org/drawingml/2006/main" xmlns:r="http://schemas.openxmlformats.org/officeDocument/2006/relationships" xmlns:p="http://schemas.openxmlformats.org/presentationml/2006/main">
  <p:tag name="AS_UNIQUEID" val="87"/>
</p:tagLst>
</file>

<file path=ppt/tags/tag83.xml><?xml version="1.0" encoding="utf-8"?>
<p:tagLst xmlns:a="http://schemas.openxmlformats.org/drawingml/2006/main" xmlns:r="http://schemas.openxmlformats.org/officeDocument/2006/relationships" xmlns:p="http://schemas.openxmlformats.org/presentationml/2006/main">
  <p:tag name="AS_UNIQUEID" val="95"/>
</p:tagLst>
</file>

<file path=ppt/tags/tag84.xml><?xml version="1.0" encoding="utf-8"?>
<p:tagLst xmlns:a="http://schemas.openxmlformats.org/drawingml/2006/main" xmlns:r="http://schemas.openxmlformats.org/officeDocument/2006/relationships" xmlns:p="http://schemas.openxmlformats.org/presentationml/2006/main">
  <p:tag name="AS_UNIQUEID" val="96"/>
</p:tagLst>
</file>

<file path=ppt/tags/tag85.xml><?xml version="1.0" encoding="utf-8"?>
<p:tagLst xmlns:a="http://schemas.openxmlformats.org/drawingml/2006/main" xmlns:r="http://schemas.openxmlformats.org/officeDocument/2006/relationships" xmlns:p="http://schemas.openxmlformats.org/presentationml/2006/main">
  <p:tag name="AS_UNIQUEID" val="97"/>
</p:tagLst>
</file>

<file path=ppt/tags/tag86.xml><?xml version="1.0" encoding="utf-8"?>
<p:tagLst xmlns:a="http://schemas.openxmlformats.org/drawingml/2006/main" xmlns:r="http://schemas.openxmlformats.org/officeDocument/2006/relationships" xmlns:p="http://schemas.openxmlformats.org/presentationml/2006/main">
  <p:tag name="AS_UNIQUEID" val="98"/>
</p:tagLst>
</file>

<file path=ppt/tags/tag87.xml><?xml version="1.0" encoding="utf-8"?>
<p:tagLst xmlns:a="http://schemas.openxmlformats.org/drawingml/2006/main" xmlns:r="http://schemas.openxmlformats.org/officeDocument/2006/relationships" xmlns:p="http://schemas.openxmlformats.org/presentationml/2006/main">
  <p:tag name="AS_UNIQUEID" val="99"/>
</p:tagLst>
</file>

<file path=ppt/tags/tag88.xml><?xml version="1.0" encoding="utf-8"?>
<p:tagLst xmlns:a="http://schemas.openxmlformats.org/drawingml/2006/main" xmlns:r="http://schemas.openxmlformats.org/officeDocument/2006/relationships" xmlns:p="http://schemas.openxmlformats.org/presentationml/2006/main">
  <p:tag name="AS_UNIQUEID" val="100"/>
</p:tagLst>
</file>

<file path=ppt/tags/tag89.xml><?xml version="1.0" encoding="utf-8"?>
<p:tagLst xmlns:a="http://schemas.openxmlformats.org/drawingml/2006/main" xmlns:r="http://schemas.openxmlformats.org/officeDocument/2006/relationships" xmlns:p="http://schemas.openxmlformats.org/presentationml/2006/main">
  <p:tag name="AS_UNIQUEID" val="101"/>
</p:tagLst>
</file>

<file path=ppt/tags/tag9.xml><?xml version="1.0" encoding="utf-8"?>
<p:tagLst xmlns:a="http://schemas.openxmlformats.org/drawingml/2006/main" xmlns:r="http://schemas.openxmlformats.org/officeDocument/2006/relationships" xmlns:p="http://schemas.openxmlformats.org/presentationml/2006/main">
  <p:tag name="AS_UNIQUEID" val="7"/>
</p:tagLst>
</file>

<file path=ppt/tags/tag90.xml><?xml version="1.0" encoding="utf-8"?>
<p:tagLst xmlns:a="http://schemas.openxmlformats.org/drawingml/2006/main" xmlns:r="http://schemas.openxmlformats.org/officeDocument/2006/relationships" xmlns:p="http://schemas.openxmlformats.org/presentationml/2006/main">
  <p:tag name="AS_UNIQUEID" val="102"/>
</p:tagLst>
</file>

<file path=ppt/tags/tag91.xml><?xml version="1.0" encoding="utf-8"?>
<p:tagLst xmlns:a="http://schemas.openxmlformats.org/drawingml/2006/main" xmlns:r="http://schemas.openxmlformats.org/officeDocument/2006/relationships" xmlns:p="http://schemas.openxmlformats.org/presentationml/2006/main">
  <p:tag name="AS_UNIQUEID" val="103"/>
</p:tagLst>
</file>

<file path=ppt/tags/tag92.xml><?xml version="1.0" encoding="utf-8"?>
<p:tagLst xmlns:a="http://schemas.openxmlformats.org/drawingml/2006/main" xmlns:r="http://schemas.openxmlformats.org/officeDocument/2006/relationships" xmlns:p="http://schemas.openxmlformats.org/presentationml/2006/main">
  <p:tag name="AS_UNIQUEID" val="104"/>
</p:tagLst>
</file>

<file path=ppt/tags/tag93.xml><?xml version="1.0" encoding="utf-8"?>
<p:tagLst xmlns:a="http://schemas.openxmlformats.org/drawingml/2006/main" xmlns:r="http://schemas.openxmlformats.org/officeDocument/2006/relationships" xmlns:p="http://schemas.openxmlformats.org/presentationml/2006/main">
  <p:tag name="AS_UNIQUEID" val="105"/>
</p:tagLst>
</file>

<file path=ppt/tags/tag94.xml><?xml version="1.0" encoding="utf-8"?>
<p:tagLst xmlns:a="http://schemas.openxmlformats.org/drawingml/2006/main" xmlns:r="http://schemas.openxmlformats.org/officeDocument/2006/relationships" xmlns:p="http://schemas.openxmlformats.org/presentationml/2006/main">
  <p:tag name="AS_UNIQUEID" val="106"/>
</p:tagLst>
</file>

<file path=ppt/tags/tag95.xml><?xml version="1.0" encoding="utf-8"?>
<p:tagLst xmlns:a="http://schemas.openxmlformats.org/drawingml/2006/main" xmlns:r="http://schemas.openxmlformats.org/officeDocument/2006/relationships" xmlns:p="http://schemas.openxmlformats.org/presentationml/2006/main">
  <p:tag name="AS_UNIQUEID" val="108"/>
</p:tagLst>
</file>

<file path=ppt/tags/tag96.xml><?xml version="1.0" encoding="utf-8"?>
<p:tagLst xmlns:a="http://schemas.openxmlformats.org/drawingml/2006/main" xmlns:r="http://schemas.openxmlformats.org/officeDocument/2006/relationships" xmlns:p="http://schemas.openxmlformats.org/presentationml/2006/main">
  <p:tag name="AS_UNIQUEID" val="109"/>
</p:tagLst>
</file>

<file path=ppt/tags/tag97.xml><?xml version="1.0" encoding="utf-8"?>
<p:tagLst xmlns:a="http://schemas.openxmlformats.org/drawingml/2006/main" xmlns:r="http://schemas.openxmlformats.org/officeDocument/2006/relationships" xmlns:p="http://schemas.openxmlformats.org/presentationml/2006/main">
  <p:tag name="AS_UNIQUEID" val="110"/>
</p:tagLst>
</file>

<file path=ppt/tags/tag98.xml><?xml version="1.0" encoding="utf-8"?>
<p:tagLst xmlns:a="http://schemas.openxmlformats.org/drawingml/2006/main" xmlns:r="http://schemas.openxmlformats.org/officeDocument/2006/relationships" xmlns:p="http://schemas.openxmlformats.org/presentationml/2006/main">
  <p:tag name="AS_UNIQUEID" val="132"/>
</p:tagLst>
</file>

<file path=ppt/tags/tag99.xml><?xml version="1.0" encoding="utf-8"?>
<p:tagLst xmlns:a="http://schemas.openxmlformats.org/drawingml/2006/main" xmlns:r="http://schemas.openxmlformats.org/officeDocument/2006/relationships" xmlns:p="http://schemas.openxmlformats.org/presentationml/2006/main">
  <p:tag name="AS_UNIQUEID" val="133"/>
</p:tagLst>
</file>

<file path=ppt/theme/theme1.xml><?xml version="1.0" encoding="utf-8"?>
<a:theme xmlns:a="http://schemas.openxmlformats.org/drawingml/2006/main" name="Office Theme">
  <a:themeElements>
    <a:clrScheme name="Office Theme">
      <a:dk1>
        <a:srgbClr val="000000"/>
      </a:dk1>
      <a:lt1>
        <a:srgbClr val="92DCC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654</TotalTime>
  <Words>2018</Words>
  <Application>Microsoft Office PowerPoint</Application>
  <PresentationFormat>Widescreen</PresentationFormat>
  <Paragraphs>428</Paragraphs>
  <Slides>35</Slides>
  <Notes>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Calibri Light</vt:lpstr>
      <vt:lpstr>Segoe UI</vt:lpstr>
      <vt:lpstr>Verlag</vt:lpstr>
      <vt:lpstr>Verlag Black</vt:lpstr>
      <vt:lpstr>Verlag Light</vt:lpstr>
      <vt:lpstr>Verlag XLight</vt:lpstr>
      <vt:lpstr>Wingdings</vt:lpstr>
      <vt:lpstr>Office Theme</vt:lpstr>
      <vt:lpstr>Collection LumiSpa Skincare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Attention les yeux avec la NOUVELLE tête LumiSpa Accent.  Prendre soin des zones délicates et difficiles à atteindre autour de l’œil n’aura jamais été aussi simple. La nouvelle tête ajoute une nouvelle dimension à votre système de  soins cutanés LumiSpa.  N’hésitez pas à l’utiliser avec ageLOC LumiSpa IdealEyes pour permettre d’exfolier et de vivifier le contour des yeux. C’est à ce moment-là que la magie opère vraiment. Vous remarquerez rapidement ses bienfaits cliniquement prouvés, pour que personne ne sache rien de ces nuits courtes, de ce stress et de cette fatigue.</vt:lpstr>
      <vt:lpstr>PowerPoint Presentation</vt:lpstr>
      <vt:lpstr>Nous ne nous contentons pas de parler, nous offrons aussi des résultats* ! 30 femmes entre 25 et 65 ans ont utilisé LumiSpa Accent et IdealEyes dans le cadre d’une évaluation professionnelle  réalisée par un tiers, basée sur une étude in-vivo de 12 semaines. Après 12 semaines, voici les résultats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Annexe : pages questionnaires LumiSpa SkinCare par langue</vt:lpstr>
      <vt:lpstr>Annexe : pages questionnaires LumiSpa SkinCare par langue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LumiSpa Skincare Collection</dc:title>
  <dc:creator>Hayet Ben Abdallah</dc:creator>
  <cp:lastModifiedBy>Valery Yartsev</cp:lastModifiedBy>
  <cp:revision>63</cp:revision>
  <dcterms:modified xsi:type="dcterms:W3CDTF">2019-07-25T07:07:42Z</dcterms:modified>
</cp:coreProperties>
</file>