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CC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408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9ECA1-45BE-4C84-ABCA-EB8348B4B921}" type="datetimeFigureOut">
              <a:rPr lang="es-MX" smtClean="0"/>
              <a:t>11/11/11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43CAD-D3B8-4F80-86B1-7C9B9B9480AA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626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F4457-CA6F-427D-8594-06BE397CC3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23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FF4457-CA6F-427D-8594-06BE397CC3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96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BBA-D45F-49AD-BCA1-EC7149F68413}" type="datetimeFigureOut">
              <a:rPr lang="es-MX" smtClean="0"/>
              <a:t>11/11/11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9AC5-787D-4134-A5BF-B03D529394E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523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BBA-D45F-49AD-BCA1-EC7149F68413}" type="datetimeFigureOut">
              <a:rPr lang="es-MX" smtClean="0"/>
              <a:t>11/11/11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9AC5-787D-4134-A5BF-B03D529394E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3765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BBA-D45F-49AD-BCA1-EC7149F68413}" type="datetimeFigureOut">
              <a:rPr lang="es-MX" smtClean="0"/>
              <a:t>11/11/11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9AC5-787D-4134-A5BF-B03D529394E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1614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BBA-D45F-49AD-BCA1-EC7149F68413}" type="datetimeFigureOut">
              <a:rPr lang="es-MX" smtClean="0"/>
              <a:t>11/11/11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9AC5-787D-4134-A5BF-B03D529394E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9308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BBA-D45F-49AD-BCA1-EC7149F68413}" type="datetimeFigureOut">
              <a:rPr lang="es-MX" smtClean="0"/>
              <a:t>11/11/11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9AC5-787D-4134-A5BF-B03D529394E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88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BBA-D45F-49AD-BCA1-EC7149F68413}" type="datetimeFigureOut">
              <a:rPr lang="es-MX" smtClean="0"/>
              <a:t>11/11/11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9AC5-787D-4134-A5BF-B03D529394E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8523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BBA-D45F-49AD-BCA1-EC7149F68413}" type="datetimeFigureOut">
              <a:rPr lang="es-MX" smtClean="0"/>
              <a:t>11/11/11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9AC5-787D-4134-A5BF-B03D529394E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5718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BBA-D45F-49AD-BCA1-EC7149F68413}" type="datetimeFigureOut">
              <a:rPr lang="es-MX" smtClean="0"/>
              <a:t>11/11/11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9AC5-787D-4134-A5BF-B03D529394E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7186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BBA-D45F-49AD-BCA1-EC7149F68413}" type="datetimeFigureOut">
              <a:rPr lang="es-MX" smtClean="0"/>
              <a:t>11/11/11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9AC5-787D-4134-A5BF-B03D529394E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0613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BBA-D45F-49AD-BCA1-EC7149F68413}" type="datetimeFigureOut">
              <a:rPr lang="es-MX" smtClean="0"/>
              <a:t>11/11/11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9AC5-787D-4134-A5BF-B03D529394E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2009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E1BBA-D45F-49AD-BCA1-EC7149F68413}" type="datetimeFigureOut">
              <a:rPr lang="es-MX" smtClean="0"/>
              <a:t>11/11/11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9AC5-787D-4134-A5BF-B03D529394E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0370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E1BBA-D45F-49AD-BCA1-EC7149F68413}" type="datetimeFigureOut">
              <a:rPr lang="es-MX" smtClean="0"/>
              <a:t>11/11/11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99AC5-787D-4134-A5BF-B03D529394E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608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file://localhost/Volumes/gbm/Marketing/Works%20in%20Progress/CONVENTION%202011/Final%20versions/new%20backgrounds/Conv%202011%20ppt%2016-9%20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48.png"/><Relationship Id="rId5" Type="http://schemas.microsoft.com/office/2007/relationships/hdphoto" Target="../media/hdphoto4.wdp"/><Relationship Id="rId6" Type="http://schemas.openxmlformats.org/officeDocument/2006/relationships/image" Target="../media/image49.png"/><Relationship Id="rId7" Type="http://schemas.microsoft.com/office/2007/relationships/hdphoto" Target="../media/hdphoto5.wdp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gbm/Marketing/Works%20in%20Progress/CONVENTION%202011/Final%20versions/new%20backgrounds/Conv%202011%20ppt%2016-9%20.jpg" TargetMode="External"/><Relationship Id="rId4" Type="http://schemas.openxmlformats.org/officeDocument/2006/relationships/image" Target="../media/image58.jpeg"/><Relationship Id="rId5" Type="http://schemas.openxmlformats.org/officeDocument/2006/relationships/image" Target="file://localhost/Volumes/gbm/Marketing/Works%20in%20Progress/CONVENTION%202011/Final%20versions/new%20backgrounds/Conv%202011%20ppt%2016-9%203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jpeg"/><Relationship Id="rId6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v 2011 ppt 16-9 .jpg" descr="/Volumes/gbm/Marketing/Works in Progress/CONVENTION 2011/Final versions/new backgrounds/Conv 2011 ppt 16-9 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752"/>
            <a:ext cx="9144000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23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957392"/>
            <a:chOff x="0" y="0"/>
            <a:chExt cx="9144000" cy="4913086"/>
          </a:xfrm>
        </p:grpSpPr>
        <p:sp>
          <p:nvSpPr>
            <p:cNvPr id="4" name="Rectangle 3"/>
            <p:cNvSpPr/>
            <p:nvPr/>
          </p:nvSpPr>
          <p:spPr>
            <a:xfrm>
              <a:off x="0" y="3985146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0"/>
              <a:ext cx="9144000" cy="4913086"/>
              <a:chOff x="0" y="0"/>
              <a:chExt cx="9144000" cy="68580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1" y="2492896"/>
            <a:ext cx="8036715" cy="215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8228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agibb\Desktop\CSR Pics\CSR100140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0520" y="0"/>
            <a:ext cx="3623481" cy="322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N:\SHARED\Public Relations\Photos\FFG efforts\2010\Haiti\Hope for Haiti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027150" y="-12056533"/>
            <a:ext cx="9144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:\SHARED\Public Relations\Photos\NTC--SEA\_MG_3901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3275463" cy="654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gibb\Desktop\CSR Pics\EB photo2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0" t="3577" r="2276" b="33953"/>
          <a:stretch/>
        </p:blipFill>
        <p:spPr bwMode="auto">
          <a:xfrm>
            <a:off x="3275465" y="1"/>
            <a:ext cx="2456597" cy="320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gibb\Desktop\CSR Pics\_MG_392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1679" y="3164006"/>
            <a:ext cx="1692322" cy="338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gibb\Desktop\CSR Pics\_MG_4935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05"/>
          <a:stretch/>
        </p:blipFill>
        <p:spPr bwMode="auto">
          <a:xfrm>
            <a:off x="5727788" y="3191050"/>
            <a:ext cx="1723890" cy="335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61815" y="3192864"/>
            <a:ext cx="2470244" cy="3358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603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rd/PORTAL/GETIMAGE.php?type=large&amp;server=MTAuMzMuMzIuMTE3&amp;siteurl=&amp;id=1748090&amp;path=E%3A/CRDStorage/Assets/Logos/Force%20For%20Good/FFG%2015%20Year%20Logo%20with%20Tagline.ai&amp;mdate=131688870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836712"/>
            <a:ext cx="3933883" cy="490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051720" y="5013176"/>
            <a:ext cx="4657044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200" dirty="0" smtClean="0"/>
              <a:t>CELEBRANDO  15 AÑOS DE</a:t>
            </a:r>
          </a:p>
          <a:p>
            <a:pPr algn="ctr"/>
            <a:r>
              <a:rPr lang="es-MX" sz="3200" dirty="0" smtClean="0"/>
              <a:t>SONRISAS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1658174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gibb\Desktop\CHF1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4681182" cy="659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01" t="20945" b="6356"/>
          <a:stretch/>
        </p:blipFill>
        <p:spPr bwMode="auto">
          <a:xfrm>
            <a:off x="4667534" y="2545473"/>
            <a:ext cx="4476466" cy="402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7536" y="0"/>
            <a:ext cx="4476465" cy="320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160"/>
          <a:stretch/>
        </p:blipFill>
        <p:spPr bwMode="auto">
          <a:xfrm>
            <a:off x="0" y="0"/>
            <a:ext cx="4681182" cy="662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685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rd/PORTAL/GETIMAGE.php?type=large&amp;server=MTAuMzMuMzIuMTE3&amp;siteurl=&amp;id=1748090&amp;path=E%3A/CRDStorage/Assets/Logos/Force%20For%20Good/FFG%2015%20Year%20Logo%20with%20Tagline.ai&amp;mdate=131688870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5832" y="980728"/>
            <a:ext cx="3933883" cy="472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051720" y="4797152"/>
            <a:ext cx="4657044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200" dirty="0" smtClean="0"/>
              <a:t>CELEBRANDO  15 AÑOS DE</a:t>
            </a:r>
          </a:p>
          <a:p>
            <a:pPr algn="ctr"/>
            <a:r>
              <a:rPr lang="es-MX" sz="3200" dirty="0" smtClean="0"/>
              <a:t>SONRISAS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2429451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 montage</a:t>
            </a:r>
            <a:endParaRPr lang="en-US" dirty="0"/>
          </a:p>
        </p:txBody>
      </p:sp>
      <p:pic>
        <p:nvPicPr>
          <p:cNvPr id="5" name="Picture 2" descr="C:\Users\agibb\Desktop\CSR Pics\children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46" t="9130" b="6522"/>
          <a:stretch/>
        </p:blipFill>
        <p:spPr bwMode="auto">
          <a:xfrm>
            <a:off x="4570590" y="1"/>
            <a:ext cx="4573410" cy="358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agibb\Desktop\CSR Pics\CSR1101116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7564" y="3421039"/>
            <a:ext cx="4596436" cy="312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gibb\Desktop\CSR Pics\Haiti pg. 9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537"/>
          <a:stretch/>
        </p:blipFill>
        <p:spPr bwMode="auto">
          <a:xfrm>
            <a:off x="-1" y="3421039"/>
            <a:ext cx="4572001" cy="314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E:\IMG_5786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30" r="7713" b="5784"/>
          <a:stretch/>
        </p:blipFill>
        <p:spPr bwMode="auto">
          <a:xfrm>
            <a:off x="1" y="1"/>
            <a:ext cx="4572001" cy="342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019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N:\SHARED\Public Relations\Photos\Malawi (June 2011)\DSC_0274 (2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"/>
            <a:ext cx="3630802" cy="69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crd/PORTAL/GETIMAGE.php?type=large&amp;server=MTAuMzMuMzIuMTE3&amp;siteurl=&amp;id=1396820&amp;path=E%3A/CRDStorage/Assets/Images/FFG%20%26%20NTC/Malawi%202010/CSR1000252.tif&amp;mdate=128433153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1119" y="1"/>
            <a:ext cx="3575713" cy="69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crd/PORTAL/GETIMAGE.php?type=large&amp;server=MTAuMzMuMzIuMTE3&amp;siteurl=&amp;id=1396594&amp;path=E%3A/CRDStorage/Assets/Images/FFG%20%26%20NTC/Malawi%202010/CSR1000025.tif&amp;mdate=12843503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1423" y="0"/>
            <a:ext cx="3462650" cy="69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0627" y="3"/>
            <a:ext cx="3483446" cy="69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582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Gideon family picture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96854"/>
            <a:ext cx="9144000" cy="664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029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HJ_3.11_1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0"/>
          <a:stretch/>
        </p:blipFill>
        <p:spPr>
          <a:xfrm>
            <a:off x="6318914" y="-10723"/>
            <a:ext cx="2825087" cy="3704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12" descr="_IGP5999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463" y="0"/>
            <a:ext cx="3056594" cy="3413779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2830" y="3402842"/>
            <a:ext cx="2854818" cy="3179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J:\Events Photos\2011\ijn_130111\Picture 343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7004" y="3421042"/>
            <a:ext cx="2945156" cy="312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11" descr="IMG_5020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" y="1"/>
            <a:ext cx="3356397" cy="34210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" y="5022377"/>
            <a:ext cx="2129051" cy="14921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http://crd/PORTAL/GETIMAGE.php?type=large&amp;server=MTAuMzMuMzIuMTE3&amp;siteurl=&amp;id=1748090&amp;path=E%3A/CRDStorage/Assets/Logos/Force%20For%20Good/FFG%2015%20Year%20Logo%20with%20Tagline.ai&amp;mdate=131688870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523" y="3675798"/>
            <a:ext cx="1812902" cy="278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16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58000"/>
            <a:chOff x="0" y="0"/>
            <a:chExt cx="9144000" cy="4913086"/>
          </a:xfrm>
        </p:grpSpPr>
        <p:sp>
          <p:nvSpPr>
            <p:cNvPr id="4" name="Rectangle 3"/>
            <p:cNvSpPr/>
            <p:nvPr/>
          </p:nvSpPr>
          <p:spPr>
            <a:xfrm>
              <a:off x="0" y="3985146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0"/>
              <a:ext cx="9144000" cy="4913086"/>
              <a:chOff x="0" y="0"/>
              <a:chExt cx="9144000" cy="68580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2" y="1772815"/>
            <a:ext cx="7924799" cy="389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1043608" y="5013176"/>
            <a:ext cx="721781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3200" dirty="0" smtClean="0"/>
              <a:t>UNA INICIATIVA DE NU SKIN ENTERPRISES 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21457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Classroom</a:t>
            </a:r>
            <a:endParaRPr lang="en-US" dirty="0"/>
          </a:p>
        </p:txBody>
      </p:sp>
      <p:pic>
        <p:nvPicPr>
          <p:cNvPr id="2053" name="Picture 5" descr="C:\Users\agibb\Desktop\Teacher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4000" cy="655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667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SR110653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429000" cy="6614236"/>
          </a:xfrm>
          <a:prstGeom prst="rect">
            <a:avLst/>
          </a:prstGeom>
        </p:spPr>
      </p:pic>
      <p:pic>
        <p:nvPicPr>
          <p:cNvPr id="5" name="Picture 2" descr="O:\Force for Good\2009 CSR Year in Review Brochure\CSR 2009 photos\Final photos\photo 29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61563" y="0"/>
            <a:ext cx="3105550" cy="656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CSR1104260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3254" y="0"/>
            <a:ext cx="3070747" cy="656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23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37397"/>
            <a:ext cx="2291438" cy="5305329"/>
          </a:xfrm>
          <a:prstGeom prst="rect">
            <a:avLst/>
          </a:prstGeom>
          <a:solidFill>
            <a:srgbClr val="BFBFB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284187" y="1237397"/>
            <a:ext cx="2291438" cy="5305329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568374" y="1237397"/>
            <a:ext cx="2291438" cy="5305329"/>
          </a:xfrm>
          <a:prstGeom prst="rect">
            <a:avLst/>
          </a:prstGeom>
          <a:solidFill>
            <a:srgbClr val="BFBFB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852562" y="1237397"/>
            <a:ext cx="2291438" cy="5305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6" b="100000" l="0" r="100000">
                        <a14:foregroundMark x1="12798" y1="8747" x2="90179" y2="8983"/>
                        <a14:foregroundMark x1="10119" y1="91253" x2="16964" y2="91726"/>
                        <a14:foregroundMark x1="88393" y1="92671" x2="72619" y2="88652"/>
                        <a14:foregroundMark x1="77679" y1="52955" x2="75595" y2="35461"/>
                        <a14:foregroundMark x1="90774" y1="12766" x2="83333" y2="29078"/>
                        <a14:foregroundMark x1="84524" y1="28605" x2="84524" y2="38061"/>
                        <a14:foregroundMark x1="11012" y1="6619" x2="11012" y2="6619"/>
                        <a14:foregroundMark x1="7440" y1="91726" x2="7440" y2="91726"/>
                        <a14:foregroundMark x1="90774" y1="92671" x2="90774" y2="926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35" y="2173585"/>
            <a:ext cx="1683696" cy="275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6858000" y="5240009"/>
            <a:ext cx="2286000" cy="128533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entagon 37"/>
          <p:cNvSpPr/>
          <p:nvPr/>
        </p:nvSpPr>
        <p:spPr>
          <a:xfrm>
            <a:off x="4571999" y="5229200"/>
            <a:ext cx="2808313" cy="1234893"/>
          </a:xfrm>
          <a:prstGeom prst="homePlat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entagon 36"/>
          <p:cNvSpPr/>
          <p:nvPr/>
        </p:nvSpPr>
        <p:spPr>
          <a:xfrm>
            <a:off x="2286000" y="5274645"/>
            <a:ext cx="2804615" cy="1285335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/>
        </p:nvSpPr>
        <p:spPr>
          <a:xfrm>
            <a:off x="1" y="5274645"/>
            <a:ext cx="2797791" cy="1285335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921510" y="5414863"/>
            <a:ext cx="2001473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MX" sz="1600" b="1" smtClean="0">
                <a:solidFill>
                  <a:schemeClr val="bg1"/>
                </a:solidFill>
                <a:latin typeface="Arial" charset="0"/>
              </a:rPr>
              <a:t>Distribuidores/</a:t>
            </a:r>
          </a:p>
          <a:p>
            <a:r>
              <a:rPr lang="es-MX" sz="1600" b="1" smtClean="0">
                <a:solidFill>
                  <a:schemeClr val="bg1"/>
                </a:solidFill>
                <a:latin typeface="Arial" charset="0"/>
              </a:rPr>
              <a:t>Clientes  Compran y Donan</a:t>
            </a:r>
            <a:endParaRPr lang="es-MX" sz="16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885954" y="5209596"/>
            <a:ext cx="2278334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MX" sz="1600" b="1" dirty="0" smtClean="0">
                <a:solidFill>
                  <a:schemeClr val="bg1"/>
                </a:solidFill>
                <a:latin typeface="Arial" charset="0"/>
              </a:rPr>
              <a:t>Organizaciones de beneficencia las Transportan y Distribuyen </a:t>
            </a:r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7514022" y="5380226"/>
            <a:ext cx="1738498" cy="112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s-MX" sz="1600" b="1" dirty="0" smtClean="0">
                <a:solidFill>
                  <a:schemeClr val="bg1"/>
                </a:solidFill>
                <a:latin typeface="Arial" charset="0"/>
              </a:rPr>
              <a:t>La comida se entrega a los niños que la necesitan</a:t>
            </a:r>
            <a:endParaRPr lang="es-MX" sz="1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806870" y="5433912"/>
            <a:ext cx="1901825" cy="70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s-MX" sz="1600" b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pitchFamily="-65" charset="-128"/>
                <a:cs typeface="Arial" pitchFamily="34" charset="0"/>
              </a:rPr>
              <a:t>Nu Skin </a:t>
            </a:r>
            <a:r>
              <a:rPr lang="es-MX" sz="1600" b="1" smtClean="0">
                <a:solidFill>
                  <a:schemeClr val="bg1"/>
                </a:solidFill>
                <a:latin typeface="Arial" charset="0"/>
                <a:ea typeface="ＭＳ Ｐゴシック" pitchFamily="-65" charset="-128"/>
                <a:cs typeface="Arial" pitchFamily="34" charset="0"/>
              </a:rPr>
              <a:t>hace </a:t>
            </a:r>
            <a:r>
              <a:rPr kumimoji="0" lang="es-MX" sz="1600" b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pitchFamily="-65" charset="-128"/>
                <a:cs typeface="Arial" pitchFamily="34" charset="0"/>
              </a:rPr>
              <a:t>VitaMeal</a:t>
            </a:r>
            <a:endParaRPr kumimoji="0" lang="es-MX" sz="16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ＭＳ Ｐゴシック" pitchFamily="-65" charset="-128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233578"/>
            <a:ext cx="9144000" cy="698740"/>
          </a:xfrm>
          <a:prstGeom prst="rect">
            <a:avLst/>
          </a:prstGeom>
          <a:solidFill>
            <a:srgbClr val="008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1871939" y="1229267"/>
            <a:ext cx="542355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200" dirty="0" smtClean="0">
                <a:solidFill>
                  <a:schemeClr val="bg1"/>
                </a:solidFill>
                <a:latin typeface="Verlag Bold" pitchFamily="50" charset="0"/>
              </a:rPr>
              <a:t>COMO FUNCIONA</a:t>
            </a:r>
            <a:endParaRPr lang="en-US" sz="3200" dirty="0">
              <a:solidFill>
                <a:schemeClr val="bg1"/>
              </a:solidFill>
              <a:latin typeface="Verlag Bold" pitchFamily="50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66" b="98828" l="0" r="100000">
                        <a14:foregroundMark x1="49219" y1="68750" x2="49219" y2="74609"/>
                        <a14:foregroundMark x1="53516" y1="77344" x2="54297" y2="82813"/>
                        <a14:foregroundMark x1="91797" y1="67578" x2="94922" y2="62891"/>
                        <a14:foregroundMark x1="58594" y1="72656" x2="50000" y2="69531"/>
                        <a14:foregroundMark x1="55469" y1="66797" x2="48438" y2="65234"/>
                        <a14:foregroundMark x1="58594" y1="72656" x2="51563" y2="7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0410" y="2252933"/>
            <a:ext cx="1825109" cy="201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0" descr="FTCPRLOG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425">
                        <a14:foregroundMark x1="30747" y1="8257" x2="30747" y2="8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515" y="4304160"/>
            <a:ext cx="1896594" cy="65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" name="Picture 900" descr="DSC_0660.JP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243154" y="2256431"/>
            <a:ext cx="1506862" cy="2820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2" name="Picture 868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0952" y="2253672"/>
            <a:ext cx="1512560" cy="278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88640"/>
            <a:ext cx="9144000" cy="92613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4163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NTC Montage</a:t>
            </a:r>
            <a:endParaRPr lang="en-US" dirty="0"/>
          </a:p>
        </p:txBody>
      </p:sp>
      <p:pic>
        <p:nvPicPr>
          <p:cNvPr id="4100" name="Picture 4" descr="C:\Users\agibb\Desktop\CSR Pics\_MG_42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9482" y="1"/>
            <a:ext cx="3289110" cy="657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gibb\Desktop\CSR Pics\ntc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41"/>
          <a:stretch/>
        </p:blipFill>
        <p:spPr bwMode="auto">
          <a:xfrm>
            <a:off x="2606727" y="3106959"/>
            <a:ext cx="3498591" cy="346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gibb\Desktop\CSR Pics\ntc2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9903" y="1"/>
            <a:ext cx="3500650" cy="311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gibb\Desktop\CSR Pics\CSR1001151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12"/>
          <a:stretch/>
        </p:blipFill>
        <p:spPr bwMode="auto">
          <a:xfrm>
            <a:off x="1" y="0"/>
            <a:ext cx="2834187" cy="656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624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957392"/>
            <a:chOff x="0" y="0"/>
            <a:chExt cx="9144000" cy="4913086"/>
          </a:xfrm>
        </p:grpSpPr>
        <p:sp>
          <p:nvSpPr>
            <p:cNvPr id="5" name="Rectangle 4"/>
            <p:cNvSpPr/>
            <p:nvPr/>
          </p:nvSpPr>
          <p:spPr>
            <a:xfrm>
              <a:off x="0" y="3985146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0" y="0"/>
              <a:ext cx="9144000" cy="4913086"/>
              <a:chOff x="0" y="0"/>
              <a:chExt cx="9144000" cy="68580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" name="TextBox 11"/>
          <p:cNvSpPr txBox="1"/>
          <p:nvPr/>
        </p:nvSpPr>
        <p:spPr>
          <a:xfrm>
            <a:off x="310805" y="1804007"/>
            <a:ext cx="7894163" cy="1793309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 smtClean="0">
                <a:solidFill>
                  <a:srgbClr val="008AB0"/>
                </a:solidFill>
                <a:latin typeface="Verlag Bold" pitchFamily="50" charset="0"/>
                <a:cs typeface="Arial" pitchFamily="34" charset="0"/>
              </a:rPr>
              <a:t>235 </a:t>
            </a:r>
            <a:r>
              <a:rPr lang="en-US" sz="4800" dirty="0" smtClean="0">
                <a:solidFill>
                  <a:srgbClr val="008AB0"/>
                </a:solidFill>
                <a:latin typeface="Verlag Bold" pitchFamily="50" charset="0"/>
                <a:cs typeface="Arial" pitchFamily="34" charset="0"/>
              </a:rPr>
              <a:t>MILLONES </a:t>
            </a:r>
          </a:p>
          <a:p>
            <a:r>
              <a:rPr lang="en-US" sz="4800" dirty="0" smtClean="0">
                <a:solidFill>
                  <a:srgbClr val="008AB0"/>
                </a:solidFill>
                <a:latin typeface="Verlag Bold" pitchFamily="50" charset="0"/>
                <a:cs typeface="Arial" pitchFamily="34" charset="0"/>
              </a:rPr>
              <a:t>DE COMIDA  </a:t>
            </a:r>
            <a:endParaRPr lang="en-US" sz="4800" dirty="0">
              <a:solidFill>
                <a:srgbClr val="008AB0"/>
              </a:solidFill>
              <a:latin typeface="Verlag Bold" pitchFamily="50" charset="0"/>
              <a:cs typeface="Arial" pitchFamily="34" charset="0"/>
            </a:endParaRPr>
          </a:p>
        </p:txBody>
      </p:sp>
      <p:pic>
        <p:nvPicPr>
          <p:cNvPr id="3074" name="Picture 2" descr="C:\Users\agibb\Desktop\Smiling Vitameal Children\DSC_0065 (2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7294" y="0"/>
            <a:ext cx="3296706" cy="654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563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v 2011 ppt 16-9 .jpg" descr="/Volumes/gbm/Marketing/Works in Progress/CONVENTION 2011/Final versions/new backgrounds/Conv 2011 ppt 16-9 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Conv 2011 ppt 16-9 3.jpg" descr="/Volumes/gbm/Marketing/Works in Progress/CONVENTION 2011/Final versions/new backgrounds/Conv 2011 ppt 16-9 3.jp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96752"/>
            <a:ext cx="9130473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14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50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0" b="93384" l="1718" r="970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361" y="1586931"/>
            <a:ext cx="7359278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10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"/>
            <a:ext cx="9144000" cy="655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64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STOCK0000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76594" cy="6550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05623" y="5733309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Empresario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6024" y="476412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Rubí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1436" y="4111619"/>
            <a:ext cx="3269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Diamante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Azul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59142" y="3422905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Team Elite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4-Point Star 7"/>
          <p:cNvSpPr/>
          <p:nvPr/>
        </p:nvSpPr>
        <p:spPr>
          <a:xfrm>
            <a:off x="2859204" y="4945341"/>
            <a:ext cx="182880" cy="243840"/>
          </a:xfrm>
          <a:prstGeom prst="star4">
            <a:avLst>
              <a:gd name="adj" fmla="val 932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4-Point Star 8"/>
          <p:cNvSpPr/>
          <p:nvPr/>
        </p:nvSpPr>
        <p:spPr>
          <a:xfrm>
            <a:off x="2017539" y="5888125"/>
            <a:ext cx="182880" cy="243840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4-Point Star 9"/>
          <p:cNvSpPr/>
          <p:nvPr/>
        </p:nvSpPr>
        <p:spPr>
          <a:xfrm>
            <a:off x="3296783" y="4246115"/>
            <a:ext cx="182880" cy="243840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4-Point Star 10"/>
          <p:cNvSpPr/>
          <p:nvPr/>
        </p:nvSpPr>
        <p:spPr>
          <a:xfrm>
            <a:off x="3562198" y="3579311"/>
            <a:ext cx="182880" cy="243840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3" descr="IMG1000011.tif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380" y="4816339"/>
            <a:ext cx="1348012" cy="1700805"/>
          </a:xfrm>
          <a:prstGeom prst="rect">
            <a:avLst/>
          </a:prstGeom>
          <a:ln>
            <a:noFill/>
          </a:ln>
        </p:spPr>
      </p:pic>
      <p:pic>
        <p:nvPicPr>
          <p:cNvPr id="13" name="Picture 12" descr="IMG1000012.tif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381" y="3180259"/>
            <a:ext cx="1321323" cy="1667752"/>
          </a:xfrm>
          <a:prstGeom prst="rect">
            <a:avLst/>
          </a:prstGeom>
        </p:spPr>
      </p:pic>
      <p:pic>
        <p:nvPicPr>
          <p:cNvPr id="14" name="Picture 13" descr="IMG1000020.tif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381" y="1608375"/>
            <a:ext cx="1270023" cy="1603556"/>
          </a:xfrm>
          <a:prstGeom prst="rect">
            <a:avLst/>
          </a:prstGeom>
        </p:spPr>
      </p:pic>
      <p:pic>
        <p:nvPicPr>
          <p:cNvPr id="15" name="Picture 14" descr="IMG1000007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380" y="18198"/>
            <a:ext cx="1304967" cy="162184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09229" y="5350748"/>
            <a:ext cx="2448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Empresario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9228" y="3725677"/>
            <a:ext cx="1763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Rubí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9228" y="2121924"/>
            <a:ext cx="2742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Diamante Azul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9228" y="563905"/>
            <a:ext cx="2155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Team Elite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362343" y="0"/>
            <a:ext cx="0" cy="6587320"/>
          </a:xfrm>
          <a:prstGeom prst="line">
            <a:avLst/>
          </a:prstGeom>
          <a:ln w="76200">
            <a:solidFill>
              <a:srgbClr val="008A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630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"/>
            <a:ext cx="5431809" cy="65509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183" y="382136"/>
            <a:ext cx="3546896" cy="58551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800" dirty="0" smtClean="0">
                <a:solidFill>
                  <a:srgbClr val="008AB0"/>
                </a:solidFill>
                <a:latin typeface="Verlag Bold" pitchFamily="50" charset="0"/>
                <a:cs typeface="Arial" pitchFamily="34" charset="0"/>
              </a:rPr>
              <a:t>NUESTRA MISION </a:t>
            </a:r>
            <a:r>
              <a:rPr 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  <a:cs typeface="Arial" pitchFamily="34" charset="0"/>
              </a:rPr>
              <a:t>es ser una fuerza del bien  mundial al darle a la gente el poder de </a:t>
            </a:r>
            <a:r>
              <a:rPr lang="es-MX" dirty="0" smtClean="0">
                <a:solidFill>
                  <a:srgbClr val="008AB0"/>
                </a:solidFill>
                <a:latin typeface="Verlag Bold" pitchFamily="50" charset="0"/>
                <a:cs typeface="Arial" pitchFamily="34" charset="0"/>
              </a:rPr>
              <a:t>MEJORAR VIDAS </a:t>
            </a:r>
            <a:r>
              <a:rPr lang="es-MX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lag Book" pitchFamily="50" charset="0"/>
                <a:cs typeface="Arial" pitchFamily="34" charset="0"/>
              </a:rPr>
              <a:t>al crear oportunidades de negocio, productos innovadores, y una cultura enriquecedora edificante</a:t>
            </a:r>
            <a:endParaRPr lang="es-MX" sz="2800" dirty="0">
              <a:solidFill>
                <a:schemeClr val="tx1">
                  <a:lumMod val="65000"/>
                  <a:lumOff val="35000"/>
                </a:schemeClr>
              </a:solidFill>
              <a:latin typeface="Verlag Book" pitchFamily="50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9890" y1="12500" x2="46199" y2="58878"/>
                        <a14:foregroundMark x1="73794" y1="85557" x2="21857" y2="91387"/>
                        <a14:foregroundMark x1="1864" y1="98322" x2="96308" y2="98631"/>
                        <a14:foregroundMark x1="3692" y1="97217" x2="79094" y2="56095"/>
                        <a14:foregroundMark x1="85051" y1="83878" x2="21601" y2="62235"/>
                        <a14:foregroundMark x1="29423" y1="86970" x2="69189" y2="83039"/>
                        <a14:foregroundMark x1="7346" y1="94435" x2="21382" y2="75000"/>
                        <a14:foregroundMark x1="32420" y1="33039" x2="31725" y2="574"/>
                        <a14:foregroundMark x1="11077" y1="81413" x2="29641" y2="39405"/>
                        <a14:backgroundMark x1="10344" y1="47482" x2="4386" y2="839"/>
                        <a14:backgroundMark x1="17946" y1="36131" x2="14035" y2="1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6762" y="2"/>
            <a:ext cx="5937238" cy="655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35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315416"/>
            <a:ext cx="9144000" cy="7126845"/>
            <a:chOff x="0" y="0"/>
            <a:chExt cx="9144000" cy="4913086"/>
          </a:xfrm>
        </p:grpSpPr>
        <p:sp>
          <p:nvSpPr>
            <p:cNvPr id="4" name="Rectangle 3"/>
            <p:cNvSpPr/>
            <p:nvPr/>
          </p:nvSpPr>
          <p:spPr>
            <a:xfrm>
              <a:off x="0" y="3985146"/>
              <a:ext cx="9144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0"/>
              <a:ext cx="9144000" cy="4913086"/>
              <a:chOff x="0" y="0"/>
              <a:chExt cx="9144000" cy="68580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 flip="none" rotWithShape="1">
                <a:gsLst>
                  <a:gs pos="50000">
                    <a:schemeClr val="bg1"/>
                  </a:gs>
                  <a:gs pos="99583">
                    <a:schemeClr val="tx1">
                      <a:lumMod val="65000"/>
                      <a:lumOff val="35000"/>
                      <a:alpha val="19000"/>
                    </a:schemeClr>
                  </a:gs>
                  <a:gs pos="94000">
                    <a:schemeClr val="tx1">
                      <a:lumMod val="65000"/>
                      <a:lumOff val="35000"/>
                      <a:alpha val="10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1" y="2492896"/>
            <a:ext cx="8036715" cy="215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766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 txBox="1">
            <a:spLocks/>
          </p:cNvSpPr>
          <p:nvPr/>
        </p:nvSpPr>
        <p:spPr>
          <a:xfrm>
            <a:off x="8077200" y="6663268"/>
            <a:ext cx="1066800" cy="19473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dirty="0">
              <a:solidFill>
                <a:prstClr val="white"/>
              </a:solidFill>
              <a:latin typeface="Arial" charset="0"/>
              <a:ea typeface="ＭＳ Ｐゴシック" pitchFamily="36" charset="-128"/>
            </a:endParaRPr>
          </a:p>
        </p:txBody>
      </p:sp>
      <p:pic>
        <p:nvPicPr>
          <p:cNvPr id="9" name="Picture 2" descr="http://gallery.me.com/levitonfamily/100160/DSC_0057/web.jpg?ver=1303825024000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"/>
            <a:ext cx="9267825" cy="65509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171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764704"/>
            <a:ext cx="4135275" cy="492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187624" y="6165304"/>
            <a:ext cx="716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Proyecto Nu Skin de </a:t>
            </a:r>
            <a:r>
              <a:rPr lang="es-MX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es</a:t>
            </a:r>
            <a:r>
              <a:rPr lang="es-MX" sz="2400" b="1" dirty="0" smtClean="0">
                <a:solidFill>
                  <a:srgbClr val="FFCC66"/>
                </a:solidFill>
                <a:latin typeface="Comic Sans MS" pitchFamily="66" charset="0"/>
              </a:rPr>
              <a:t>per</a:t>
            </a:r>
            <a:r>
              <a:rPr lang="es-MX" sz="2400" b="1" dirty="0" smtClean="0">
                <a:solidFill>
                  <a:srgbClr val="00FFFF"/>
                </a:solidFill>
                <a:latin typeface="Comic Sans MS" pitchFamily="66" charset="0"/>
              </a:rPr>
              <a:t>an</a:t>
            </a:r>
            <a:r>
              <a:rPr lang="es-MX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za</a:t>
            </a:r>
            <a:r>
              <a:rPr lang="es-MX" sz="2400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para los niños </a:t>
            </a:r>
            <a:endParaRPr lang="es-MX" sz="2400" b="1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382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113</Words>
  <Application>Microsoft Macintosh PowerPoint</Application>
  <PresentationFormat>On-screen Show (4:3)</PresentationFormat>
  <Paragraphs>29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Tema de Office</vt:lpstr>
      <vt:lpstr>PowerPoint Presentation</vt:lpstr>
      <vt:lpstr>Classroom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Education montage</vt:lpstr>
      <vt:lpstr>PowerPoint Presentation</vt:lpstr>
      <vt:lpstr>Gideon family picture</vt:lpstr>
      <vt:lpstr>PowerPoint Presentation</vt:lpstr>
      <vt:lpstr>PowerPoint Presentation</vt:lpstr>
      <vt:lpstr>PowerPoint Presentation</vt:lpstr>
      <vt:lpstr>PowerPoint Presentation</vt:lpstr>
      <vt:lpstr>NTC Montage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Alesousa</dc:creator>
  <cp:lastModifiedBy>Jeff Nemelka</cp:lastModifiedBy>
  <cp:revision>6</cp:revision>
  <dcterms:created xsi:type="dcterms:W3CDTF">2011-11-01T15:20:14Z</dcterms:created>
  <dcterms:modified xsi:type="dcterms:W3CDTF">2011-11-11T21:36:05Z</dcterms:modified>
</cp:coreProperties>
</file>