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"/>
  </p:notesMasterIdLst>
  <p:sldIdLst>
    <p:sldId id="269" r:id="rId2"/>
    <p:sldId id="260" r:id="rId3"/>
    <p:sldId id="278" r:id="rId4"/>
    <p:sldId id="274" r:id="rId5"/>
    <p:sldId id="266" r:id="rId6"/>
    <p:sldId id="267" r:id="rId7"/>
    <p:sldId id="268" r:id="rId8"/>
    <p:sldId id="270" r:id="rId9"/>
    <p:sldId id="275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B0"/>
    <a:srgbClr val="A13B39"/>
    <a:srgbClr val="008A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 snapToGrid="0">
      <p:cViewPr>
        <p:scale>
          <a:sx n="70" d="100"/>
          <a:sy n="70" d="100"/>
        </p:scale>
        <p:origin x="-1392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329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19138232720927E-2"/>
          <c:y val="6.3985400262467185E-2"/>
          <c:w val="0.84775869422572292"/>
          <c:h val="0.7613697506561678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NUS Close</c:v>
                </c:pt>
              </c:strCache>
            </c:strRef>
          </c:tx>
          <c:spPr>
            <a:ln w="63500">
              <a:solidFill>
                <a:srgbClr val="008AB0"/>
              </a:solidFill>
            </a:ln>
          </c:spPr>
          <c:marker>
            <c:symbol val="none"/>
          </c:marker>
          <c:cat>
            <c:numRef>
              <c:f>Sheet1!$A$2:$A$672</c:f>
              <c:numCache>
                <c:formatCode>m/d/yyyy</c:formatCode>
                <c:ptCount val="671"/>
                <c:pt idx="0">
                  <c:v>39874</c:v>
                </c:pt>
                <c:pt idx="1">
                  <c:v>39875</c:v>
                </c:pt>
                <c:pt idx="2">
                  <c:v>39876</c:v>
                </c:pt>
                <c:pt idx="3">
                  <c:v>39877</c:v>
                </c:pt>
                <c:pt idx="4">
                  <c:v>39878</c:v>
                </c:pt>
                <c:pt idx="5">
                  <c:v>39881</c:v>
                </c:pt>
                <c:pt idx="6">
                  <c:v>39882</c:v>
                </c:pt>
                <c:pt idx="7">
                  <c:v>39883</c:v>
                </c:pt>
                <c:pt idx="8">
                  <c:v>39884</c:v>
                </c:pt>
                <c:pt idx="9">
                  <c:v>39885</c:v>
                </c:pt>
                <c:pt idx="10">
                  <c:v>39888</c:v>
                </c:pt>
                <c:pt idx="11">
                  <c:v>39889</c:v>
                </c:pt>
                <c:pt idx="12">
                  <c:v>39890</c:v>
                </c:pt>
                <c:pt idx="13">
                  <c:v>39891</c:v>
                </c:pt>
                <c:pt idx="14">
                  <c:v>39892</c:v>
                </c:pt>
                <c:pt idx="15">
                  <c:v>39895</c:v>
                </c:pt>
                <c:pt idx="16">
                  <c:v>39896</c:v>
                </c:pt>
                <c:pt idx="17">
                  <c:v>39897</c:v>
                </c:pt>
                <c:pt idx="18">
                  <c:v>39898</c:v>
                </c:pt>
                <c:pt idx="19">
                  <c:v>39899</c:v>
                </c:pt>
                <c:pt idx="20">
                  <c:v>39902</c:v>
                </c:pt>
                <c:pt idx="21">
                  <c:v>39903</c:v>
                </c:pt>
                <c:pt idx="22">
                  <c:v>39904</c:v>
                </c:pt>
                <c:pt idx="23">
                  <c:v>39905</c:v>
                </c:pt>
                <c:pt idx="24">
                  <c:v>39906</c:v>
                </c:pt>
                <c:pt idx="25">
                  <c:v>39909</c:v>
                </c:pt>
                <c:pt idx="26">
                  <c:v>39910</c:v>
                </c:pt>
                <c:pt idx="27">
                  <c:v>39911</c:v>
                </c:pt>
                <c:pt idx="28">
                  <c:v>39912</c:v>
                </c:pt>
                <c:pt idx="29">
                  <c:v>39916</c:v>
                </c:pt>
                <c:pt idx="30">
                  <c:v>39917</c:v>
                </c:pt>
                <c:pt idx="31">
                  <c:v>39918</c:v>
                </c:pt>
                <c:pt idx="32">
                  <c:v>39919</c:v>
                </c:pt>
                <c:pt idx="33">
                  <c:v>39920</c:v>
                </c:pt>
                <c:pt idx="34">
                  <c:v>39923</c:v>
                </c:pt>
                <c:pt idx="35">
                  <c:v>39924</c:v>
                </c:pt>
                <c:pt idx="36">
                  <c:v>39925</c:v>
                </c:pt>
                <c:pt idx="37">
                  <c:v>39926</c:v>
                </c:pt>
                <c:pt idx="38">
                  <c:v>39927</c:v>
                </c:pt>
                <c:pt idx="39">
                  <c:v>39930</c:v>
                </c:pt>
                <c:pt idx="40">
                  <c:v>39931</c:v>
                </c:pt>
                <c:pt idx="41">
                  <c:v>39932</c:v>
                </c:pt>
                <c:pt idx="42">
                  <c:v>39933</c:v>
                </c:pt>
                <c:pt idx="43">
                  <c:v>39934</c:v>
                </c:pt>
                <c:pt idx="44">
                  <c:v>39937</c:v>
                </c:pt>
                <c:pt idx="45">
                  <c:v>39938</c:v>
                </c:pt>
                <c:pt idx="46">
                  <c:v>39939</c:v>
                </c:pt>
                <c:pt idx="47">
                  <c:v>39940</c:v>
                </c:pt>
                <c:pt idx="48">
                  <c:v>39941</c:v>
                </c:pt>
                <c:pt idx="49">
                  <c:v>39944</c:v>
                </c:pt>
                <c:pt idx="50">
                  <c:v>39945</c:v>
                </c:pt>
                <c:pt idx="51">
                  <c:v>39946</c:v>
                </c:pt>
                <c:pt idx="52">
                  <c:v>39947</c:v>
                </c:pt>
                <c:pt idx="53">
                  <c:v>39948</c:v>
                </c:pt>
                <c:pt idx="54">
                  <c:v>39951</c:v>
                </c:pt>
                <c:pt idx="55">
                  <c:v>39952</c:v>
                </c:pt>
                <c:pt idx="56">
                  <c:v>39953</c:v>
                </c:pt>
                <c:pt idx="57">
                  <c:v>39954</c:v>
                </c:pt>
                <c:pt idx="58">
                  <c:v>39955</c:v>
                </c:pt>
                <c:pt idx="59">
                  <c:v>39959</c:v>
                </c:pt>
                <c:pt idx="60">
                  <c:v>39960</c:v>
                </c:pt>
                <c:pt idx="61">
                  <c:v>39961</c:v>
                </c:pt>
                <c:pt idx="62">
                  <c:v>39962</c:v>
                </c:pt>
                <c:pt idx="63">
                  <c:v>39965</c:v>
                </c:pt>
                <c:pt idx="64">
                  <c:v>39966</c:v>
                </c:pt>
                <c:pt idx="65">
                  <c:v>39967</c:v>
                </c:pt>
                <c:pt idx="66">
                  <c:v>39968</c:v>
                </c:pt>
                <c:pt idx="67">
                  <c:v>39969</c:v>
                </c:pt>
                <c:pt idx="68">
                  <c:v>39972</c:v>
                </c:pt>
                <c:pt idx="69">
                  <c:v>39973</c:v>
                </c:pt>
                <c:pt idx="70">
                  <c:v>39974</c:v>
                </c:pt>
                <c:pt idx="71">
                  <c:v>39975</c:v>
                </c:pt>
                <c:pt idx="72">
                  <c:v>39976</c:v>
                </c:pt>
                <c:pt idx="73">
                  <c:v>39979</c:v>
                </c:pt>
                <c:pt idx="74">
                  <c:v>39980</c:v>
                </c:pt>
                <c:pt idx="75">
                  <c:v>39981</c:v>
                </c:pt>
                <c:pt idx="76">
                  <c:v>39982</c:v>
                </c:pt>
                <c:pt idx="77">
                  <c:v>39983</c:v>
                </c:pt>
                <c:pt idx="78">
                  <c:v>39986</c:v>
                </c:pt>
                <c:pt idx="79">
                  <c:v>39987</c:v>
                </c:pt>
                <c:pt idx="80">
                  <c:v>39988</c:v>
                </c:pt>
                <c:pt idx="81">
                  <c:v>39989</c:v>
                </c:pt>
                <c:pt idx="82">
                  <c:v>39990</c:v>
                </c:pt>
                <c:pt idx="83">
                  <c:v>39993</c:v>
                </c:pt>
                <c:pt idx="84">
                  <c:v>39994</c:v>
                </c:pt>
                <c:pt idx="85">
                  <c:v>39995</c:v>
                </c:pt>
                <c:pt idx="86">
                  <c:v>39996</c:v>
                </c:pt>
                <c:pt idx="87">
                  <c:v>40000</c:v>
                </c:pt>
                <c:pt idx="88">
                  <c:v>40001</c:v>
                </c:pt>
                <c:pt idx="89">
                  <c:v>40002</c:v>
                </c:pt>
                <c:pt idx="90">
                  <c:v>40003</c:v>
                </c:pt>
                <c:pt idx="91">
                  <c:v>40004</c:v>
                </c:pt>
                <c:pt idx="92">
                  <c:v>40007</c:v>
                </c:pt>
                <c:pt idx="93">
                  <c:v>40008</c:v>
                </c:pt>
                <c:pt idx="94">
                  <c:v>40009</c:v>
                </c:pt>
                <c:pt idx="95">
                  <c:v>40010</c:v>
                </c:pt>
                <c:pt idx="96">
                  <c:v>40011</c:v>
                </c:pt>
                <c:pt idx="97">
                  <c:v>40014</c:v>
                </c:pt>
                <c:pt idx="98">
                  <c:v>40015</c:v>
                </c:pt>
                <c:pt idx="99">
                  <c:v>40016</c:v>
                </c:pt>
                <c:pt idx="100">
                  <c:v>40017</c:v>
                </c:pt>
                <c:pt idx="101">
                  <c:v>40018</c:v>
                </c:pt>
                <c:pt idx="102">
                  <c:v>40021</c:v>
                </c:pt>
                <c:pt idx="103">
                  <c:v>40022</c:v>
                </c:pt>
                <c:pt idx="104">
                  <c:v>40023</c:v>
                </c:pt>
                <c:pt idx="105">
                  <c:v>40024</c:v>
                </c:pt>
                <c:pt idx="106">
                  <c:v>40025</c:v>
                </c:pt>
                <c:pt idx="107">
                  <c:v>40028</c:v>
                </c:pt>
                <c:pt idx="108">
                  <c:v>40029</c:v>
                </c:pt>
                <c:pt idx="109">
                  <c:v>40030</c:v>
                </c:pt>
                <c:pt idx="110">
                  <c:v>40031</c:v>
                </c:pt>
                <c:pt idx="111">
                  <c:v>40032</c:v>
                </c:pt>
                <c:pt idx="112">
                  <c:v>40035</c:v>
                </c:pt>
                <c:pt idx="113">
                  <c:v>40036</c:v>
                </c:pt>
                <c:pt idx="114">
                  <c:v>40037</c:v>
                </c:pt>
                <c:pt idx="115">
                  <c:v>40038</c:v>
                </c:pt>
                <c:pt idx="116">
                  <c:v>40039</c:v>
                </c:pt>
                <c:pt idx="117">
                  <c:v>40042</c:v>
                </c:pt>
                <c:pt idx="118">
                  <c:v>40043</c:v>
                </c:pt>
                <c:pt idx="119">
                  <c:v>40044</c:v>
                </c:pt>
                <c:pt idx="120">
                  <c:v>40045</c:v>
                </c:pt>
                <c:pt idx="121">
                  <c:v>40046</c:v>
                </c:pt>
                <c:pt idx="122">
                  <c:v>40049</c:v>
                </c:pt>
                <c:pt idx="123">
                  <c:v>40050</c:v>
                </c:pt>
                <c:pt idx="124">
                  <c:v>40051</c:v>
                </c:pt>
                <c:pt idx="125">
                  <c:v>40052</c:v>
                </c:pt>
                <c:pt idx="126">
                  <c:v>40053</c:v>
                </c:pt>
                <c:pt idx="127">
                  <c:v>40056</c:v>
                </c:pt>
                <c:pt idx="128">
                  <c:v>40057</c:v>
                </c:pt>
                <c:pt idx="129">
                  <c:v>40058</c:v>
                </c:pt>
                <c:pt idx="130">
                  <c:v>40059</c:v>
                </c:pt>
                <c:pt idx="131">
                  <c:v>40060</c:v>
                </c:pt>
                <c:pt idx="132">
                  <c:v>40064</c:v>
                </c:pt>
                <c:pt idx="133">
                  <c:v>40065</c:v>
                </c:pt>
                <c:pt idx="134">
                  <c:v>40066</c:v>
                </c:pt>
                <c:pt idx="135">
                  <c:v>40067</c:v>
                </c:pt>
                <c:pt idx="136">
                  <c:v>40070</c:v>
                </c:pt>
                <c:pt idx="137">
                  <c:v>40071</c:v>
                </c:pt>
                <c:pt idx="138">
                  <c:v>40072</c:v>
                </c:pt>
                <c:pt idx="139">
                  <c:v>40073</c:v>
                </c:pt>
                <c:pt idx="140">
                  <c:v>40074</c:v>
                </c:pt>
                <c:pt idx="141">
                  <c:v>40077</c:v>
                </c:pt>
                <c:pt idx="142">
                  <c:v>40078</c:v>
                </c:pt>
                <c:pt idx="143">
                  <c:v>40079</c:v>
                </c:pt>
                <c:pt idx="144">
                  <c:v>40080</c:v>
                </c:pt>
                <c:pt idx="145">
                  <c:v>40081</c:v>
                </c:pt>
                <c:pt idx="146">
                  <c:v>40084</c:v>
                </c:pt>
                <c:pt idx="147">
                  <c:v>40085</c:v>
                </c:pt>
                <c:pt idx="148">
                  <c:v>40086</c:v>
                </c:pt>
                <c:pt idx="149">
                  <c:v>40087</c:v>
                </c:pt>
                <c:pt idx="150">
                  <c:v>40088</c:v>
                </c:pt>
                <c:pt idx="151">
                  <c:v>40091</c:v>
                </c:pt>
                <c:pt idx="152">
                  <c:v>40092</c:v>
                </c:pt>
                <c:pt idx="153">
                  <c:v>40093</c:v>
                </c:pt>
                <c:pt idx="154">
                  <c:v>40094</c:v>
                </c:pt>
                <c:pt idx="155">
                  <c:v>40095</c:v>
                </c:pt>
                <c:pt idx="156">
                  <c:v>40098</c:v>
                </c:pt>
                <c:pt idx="157">
                  <c:v>40099</c:v>
                </c:pt>
                <c:pt idx="158">
                  <c:v>40100</c:v>
                </c:pt>
                <c:pt idx="159">
                  <c:v>40101</c:v>
                </c:pt>
                <c:pt idx="160">
                  <c:v>40102</c:v>
                </c:pt>
                <c:pt idx="161">
                  <c:v>40105</c:v>
                </c:pt>
                <c:pt idx="162">
                  <c:v>40106</c:v>
                </c:pt>
                <c:pt idx="163">
                  <c:v>40107</c:v>
                </c:pt>
                <c:pt idx="164">
                  <c:v>40108</c:v>
                </c:pt>
                <c:pt idx="165">
                  <c:v>40109</c:v>
                </c:pt>
                <c:pt idx="166">
                  <c:v>40112</c:v>
                </c:pt>
                <c:pt idx="167">
                  <c:v>40113</c:v>
                </c:pt>
                <c:pt idx="168">
                  <c:v>40114</c:v>
                </c:pt>
                <c:pt idx="169">
                  <c:v>40115</c:v>
                </c:pt>
                <c:pt idx="170">
                  <c:v>40116</c:v>
                </c:pt>
                <c:pt idx="171">
                  <c:v>40119</c:v>
                </c:pt>
                <c:pt idx="172">
                  <c:v>40120</c:v>
                </c:pt>
                <c:pt idx="173">
                  <c:v>40121</c:v>
                </c:pt>
                <c:pt idx="174">
                  <c:v>40122</c:v>
                </c:pt>
                <c:pt idx="175">
                  <c:v>40123</c:v>
                </c:pt>
                <c:pt idx="176">
                  <c:v>40126</c:v>
                </c:pt>
                <c:pt idx="177">
                  <c:v>40127</c:v>
                </c:pt>
                <c:pt idx="178">
                  <c:v>40128</c:v>
                </c:pt>
                <c:pt idx="179">
                  <c:v>40129</c:v>
                </c:pt>
                <c:pt idx="180">
                  <c:v>40130</c:v>
                </c:pt>
                <c:pt idx="181">
                  <c:v>40133</c:v>
                </c:pt>
                <c:pt idx="182">
                  <c:v>40134</c:v>
                </c:pt>
                <c:pt idx="183">
                  <c:v>40135</c:v>
                </c:pt>
                <c:pt idx="184">
                  <c:v>40136</c:v>
                </c:pt>
                <c:pt idx="185">
                  <c:v>40137</c:v>
                </c:pt>
                <c:pt idx="186">
                  <c:v>40140</c:v>
                </c:pt>
                <c:pt idx="187">
                  <c:v>40141</c:v>
                </c:pt>
                <c:pt idx="188">
                  <c:v>40142</c:v>
                </c:pt>
                <c:pt idx="189">
                  <c:v>40144</c:v>
                </c:pt>
                <c:pt idx="190">
                  <c:v>40147</c:v>
                </c:pt>
                <c:pt idx="191">
                  <c:v>40148</c:v>
                </c:pt>
                <c:pt idx="192">
                  <c:v>40149</c:v>
                </c:pt>
                <c:pt idx="193">
                  <c:v>40150</c:v>
                </c:pt>
                <c:pt idx="194">
                  <c:v>40151</c:v>
                </c:pt>
                <c:pt idx="195">
                  <c:v>40154</c:v>
                </c:pt>
                <c:pt idx="196">
                  <c:v>40155</c:v>
                </c:pt>
                <c:pt idx="197">
                  <c:v>40156</c:v>
                </c:pt>
                <c:pt idx="198">
                  <c:v>40157</c:v>
                </c:pt>
                <c:pt idx="199">
                  <c:v>40158</c:v>
                </c:pt>
                <c:pt idx="200">
                  <c:v>40161</c:v>
                </c:pt>
                <c:pt idx="201">
                  <c:v>40162</c:v>
                </c:pt>
                <c:pt idx="202">
                  <c:v>40163</c:v>
                </c:pt>
                <c:pt idx="203">
                  <c:v>40164</c:v>
                </c:pt>
                <c:pt idx="204">
                  <c:v>40165</c:v>
                </c:pt>
                <c:pt idx="205">
                  <c:v>40168</c:v>
                </c:pt>
                <c:pt idx="206">
                  <c:v>40169</c:v>
                </c:pt>
                <c:pt idx="207">
                  <c:v>40170</c:v>
                </c:pt>
                <c:pt idx="208">
                  <c:v>40171</c:v>
                </c:pt>
                <c:pt idx="209">
                  <c:v>40175</c:v>
                </c:pt>
                <c:pt idx="210">
                  <c:v>40176</c:v>
                </c:pt>
                <c:pt idx="211">
                  <c:v>40177</c:v>
                </c:pt>
                <c:pt idx="212">
                  <c:v>40178</c:v>
                </c:pt>
                <c:pt idx="213">
                  <c:v>40182</c:v>
                </c:pt>
                <c:pt idx="214">
                  <c:v>40183</c:v>
                </c:pt>
                <c:pt idx="215">
                  <c:v>40184</c:v>
                </c:pt>
                <c:pt idx="216">
                  <c:v>40185</c:v>
                </c:pt>
                <c:pt idx="217">
                  <c:v>40186</c:v>
                </c:pt>
                <c:pt idx="218">
                  <c:v>40189</c:v>
                </c:pt>
                <c:pt idx="219">
                  <c:v>40190</c:v>
                </c:pt>
                <c:pt idx="220">
                  <c:v>40191</c:v>
                </c:pt>
                <c:pt idx="221">
                  <c:v>40192</c:v>
                </c:pt>
                <c:pt idx="222">
                  <c:v>40193</c:v>
                </c:pt>
                <c:pt idx="223">
                  <c:v>40197</c:v>
                </c:pt>
                <c:pt idx="224">
                  <c:v>40198</c:v>
                </c:pt>
                <c:pt idx="225">
                  <c:v>40199</c:v>
                </c:pt>
                <c:pt idx="226">
                  <c:v>40200</c:v>
                </c:pt>
                <c:pt idx="227">
                  <c:v>40203</c:v>
                </c:pt>
                <c:pt idx="228">
                  <c:v>40204</c:v>
                </c:pt>
                <c:pt idx="229">
                  <c:v>40205</c:v>
                </c:pt>
                <c:pt idx="230">
                  <c:v>40206</c:v>
                </c:pt>
                <c:pt idx="231">
                  <c:v>40207</c:v>
                </c:pt>
                <c:pt idx="232">
                  <c:v>40210</c:v>
                </c:pt>
                <c:pt idx="233">
                  <c:v>40211</c:v>
                </c:pt>
                <c:pt idx="234">
                  <c:v>40212</c:v>
                </c:pt>
                <c:pt idx="235">
                  <c:v>40213</c:v>
                </c:pt>
                <c:pt idx="236">
                  <c:v>40214</c:v>
                </c:pt>
                <c:pt idx="237">
                  <c:v>40217</c:v>
                </c:pt>
                <c:pt idx="238">
                  <c:v>40218</c:v>
                </c:pt>
                <c:pt idx="239">
                  <c:v>40219</c:v>
                </c:pt>
                <c:pt idx="240">
                  <c:v>40220</c:v>
                </c:pt>
                <c:pt idx="241">
                  <c:v>40221</c:v>
                </c:pt>
                <c:pt idx="242">
                  <c:v>40225</c:v>
                </c:pt>
                <c:pt idx="243">
                  <c:v>40226</c:v>
                </c:pt>
                <c:pt idx="244">
                  <c:v>40227</c:v>
                </c:pt>
                <c:pt idx="245">
                  <c:v>40228</c:v>
                </c:pt>
                <c:pt idx="246">
                  <c:v>40231</c:v>
                </c:pt>
                <c:pt idx="247">
                  <c:v>40232</c:v>
                </c:pt>
                <c:pt idx="248">
                  <c:v>40233</c:v>
                </c:pt>
                <c:pt idx="249">
                  <c:v>40234</c:v>
                </c:pt>
                <c:pt idx="250">
                  <c:v>40235</c:v>
                </c:pt>
                <c:pt idx="251">
                  <c:v>40238</c:v>
                </c:pt>
                <c:pt idx="252">
                  <c:v>40239</c:v>
                </c:pt>
                <c:pt idx="253">
                  <c:v>40240</c:v>
                </c:pt>
                <c:pt idx="254">
                  <c:v>40241</c:v>
                </c:pt>
                <c:pt idx="255">
                  <c:v>40242</c:v>
                </c:pt>
                <c:pt idx="256">
                  <c:v>40245</c:v>
                </c:pt>
                <c:pt idx="257">
                  <c:v>40246</c:v>
                </c:pt>
                <c:pt idx="258">
                  <c:v>40247</c:v>
                </c:pt>
                <c:pt idx="259">
                  <c:v>40248</c:v>
                </c:pt>
                <c:pt idx="260">
                  <c:v>40249</c:v>
                </c:pt>
                <c:pt idx="261">
                  <c:v>40252</c:v>
                </c:pt>
                <c:pt idx="262">
                  <c:v>40253</c:v>
                </c:pt>
                <c:pt idx="263">
                  <c:v>40254</c:v>
                </c:pt>
                <c:pt idx="264">
                  <c:v>40255</c:v>
                </c:pt>
                <c:pt idx="265">
                  <c:v>40256</c:v>
                </c:pt>
                <c:pt idx="266">
                  <c:v>40259</c:v>
                </c:pt>
                <c:pt idx="267">
                  <c:v>40260</c:v>
                </c:pt>
                <c:pt idx="268">
                  <c:v>40261</c:v>
                </c:pt>
                <c:pt idx="269">
                  <c:v>40262</c:v>
                </c:pt>
                <c:pt idx="270">
                  <c:v>40263</c:v>
                </c:pt>
                <c:pt idx="271">
                  <c:v>40266</c:v>
                </c:pt>
                <c:pt idx="272">
                  <c:v>40267</c:v>
                </c:pt>
                <c:pt idx="273">
                  <c:v>40268</c:v>
                </c:pt>
                <c:pt idx="274">
                  <c:v>40269</c:v>
                </c:pt>
                <c:pt idx="275">
                  <c:v>40273</c:v>
                </c:pt>
                <c:pt idx="276">
                  <c:v>40274</c:v>
                </c:pt>
                <c:pt idx="277">
                  <c:v>40275</c:v>
                </c:pt>
                <c:pt idx="278">
                  <c:v>40276</c:v>
                </c:pt>
                <c:pt idx="279">
                  <c:v>40277</c:v>
                </c:pt>
                <c:pt idx="280">
                  <c:v>40280</c:v>
                </c:pt>
                <c:pt idx="281">
                  <c:v>40281</c:v>
                </c:pt>
                <c:pt idx="282">
                  <c:v>40282</c:v>
                </c:pt>
                <c:pt idx="283">
                  <c:v>40283</c:v>
                </c:pt>
                <c:pt idx="284">
                  <c:v>40284</c:v>
                </c:pt>
                <c:pt idx="285">
                  <c:v>40287</c:v>
                </c:pt>
                <c:pt idx="286">
                  <c:v>40288</c:v>
                </c:pt>
                <c:pt idx="287">
                  <c:v>40289</c:v>
                </c:pt>
                <c:pt idx="288">
                  <c:v>40290</c:v>
                </c:pt>
                <c:pt idx="289">
                  <c:v>40291</c:v>
                </c:pt>
                <c:pt idx="290">
                  <c:v>40294</c:v>
                </c:pt>
                <c:pt idx="291">
                  <c:v>40295</c:v>
                </c:pt>
                <c:pt idx="292">
                  <c:v>40296</c:v>
                </c:pt>
                <c:pt idx="293">
                  <c:v>40297</c:v>
                </c:pt>
                <c:pt idx="294">
                  <c:v>40298</c:v>
                </c:pt>
                <c:pt idx="295">
                  <c:v>40301</c:v>
                </c:pt>
                <c:pt idx="296">
                  <c:v>40302</c:v>
                </c:pt>
                <c:pt idx="297">
                  <c:v>40303</c:v>
                </c:pt>
                <c:pt idx="298">
                  <c:v>40304</c:v>
                </c:pt>
                <c:pt idx="299">
                  <c:v>40305</c:v>
                </c:pt>
                <c:pt idx="300">
                  <c:v>40308</c:v>
                </c:pt>
                <c:pt idx="301">
                  <c:v>40309</c:v>
                </c:pt>
                <c:pt idx="302">
                  <c:v>40310</c:v>
                </c:pt>
                <c:pt idx="303">
                  <c:v>40311</c:v>
                </c:pt>
                <c:pt idx="304">
                  <c:v>40312</c:v>
                </c:pt>
                <c:pt idx="305">
                  <c:v>40315</c:v>
                </c:pt>
                <c:pt idx="306">
                  <c:v>40316</c:v>
                </c:pt>
                <c:pt idx="307">
                  <c:v>40317</c:v>
                </c:pt>
                <c:pt idx="308">
                  <c:v>40318</c:v>
                </c:pt>
                <c:pt idx="309">
                  <c:v>40319</c:v>
                </c:pt>
                <c:pt idx="310">
                  <c:v>40322</c:v>
                </c:pt>
                <c:pt idx="311">
                  <c:v>40323</c:v>
                </c:pt>
                <c:pt idx="312">
                  <c:v>40324</c:v>
                </c:pt>
                <c:pt idx="313">
                  <c:v>40325</c:v>
                </c:pt>
                <c:pt idx="314">
                  <c:v>40326</c:v>
                </c:pt>
                <c:pt idx="315">
                  <c:v>40330</c:v>
                </c:pt>
                <c:pt idx="316">
                  <c:v>40331</c:v>
                </c:pt>
                <c:pt idx="317">
                  <c:v>40332</c:v>
                </c:pt>
                <c:pt idx="318">
                  <c:v>40333</c:v>
                </c:pt>
                <c:pt idx="319">
                  <c:v>40336</c:v>
                </c:pt>
                <c:pt idx="320">
                  <c:v>40337</c:v>
                </c:pt>
                <c:pt idx="321">
                  <c:v>40338</c:v>
                </c:pt>
                <c:pt idx="322">
                  <c:v>40339</c:v>
                </c:pt>
                <c:pt idx="323">
                  <c:v>40340</c:v>
                </c:pt>
                <c:pt idx="324">
                  <c:v>40343</c:v>
                </c:pt>
                <c:pt idx="325">
                  <c:v>40344</c:v>
                </c:pt>
                <c:pt idx="326">
                  <c:v>40345</c:v>
                </c:pt>
                <c:pt idx="327">
                  <c:v>40346</c:v>
                </c:pt>
                <c:pt idx="328">
                  <c:v>40347</c:v>
                </c:pt>
                <c:pt idx="329">
                  <c:v>40350</c:v>
                </c:pt>
                <c:pt idx="330">
                  <c:v>40351</c:v>
                </c:pt>
                <c:pt idx="331">
                  <c:v>40352</c:v>
                </c:pt>
                <c:pt idx="332">
                  <c:v>40353</c:v>
                </c:pt>
                <c:pt idx="333">
                  <c:v>40354</c:v>
                </c:pt>
                <c:pt idx="334">
                  <c:v>40357</c:v>
                </c:pt>
                <c:pt idx="335">
                  <c:v>40358</c:v>
                </c:pt>
                <c:pt idx="336">
                  <c:v>40359</c:v>
                </c:pt>
                <c:pt idx="337">
                  <c:v>40360</c:v>
                </c:pt>
                <c:pt idx="338">
                  <c:v>40361</c:v>
                </c:pt>
                <c:pt idx="339">
                  <c:v>40365</c:v>
                </c:pt>
                <c:pt idx="340">
                  <c:v>40366</c:v>
                </c:pt>
                <c:pt idx="341">
                  <c:v>40367</c:v>
                </c:pt>
                <c:pt idx="342">
                  <c:v>40368</c:v>
                </c:pt>
                <c:pt idx="343">
                  <c:v>40371</c:v>
                </c:pt>
                <c:pt idx="344">
                  <c:v>40372</c:v>
                </c:pt>
                <c:pt idx="345">
                  <c:v>40373</c:v>
                </c:pt>
                <c:pt idx="346">
                  <c:v>40374</c:v>
                </c:pt>
                <c:pt idx="347">
                  <c:v>40375</c:v>
                </c:pt>
                <c:pt idx="348">
                  <c:v>40378</c:v>
                </c:pt>
                <c:pt idx="349">
                  <c:v>40379</c:v>
                </c:pt>
                <c:pt idx="350">
                  <c:v>40380</c:v>
                </c:pt>
                <c:pt idx="351">
                  <c:v>40381</c:v>
                </c:pt>
                <c:pt idx="352">
                  <c:v>40382</c:v>
                </c:pt>
                <c:pt idx="353">
                  <c:v>40385</c:v>
                </c:pt>
                <c:pt idx="354">
                  <c:v>40386</c:v>
                </c:pt>
                <c:pt idx="355">
                  <c:v>40387</c:v>
                </c:pt>
                <c:pt idx="356">
                  <c:v>40388</c:v>
                </c:pt>
                <c:pt idx="357">
                  <c:v>40389</c:v>
                </c:pt>
                <c:pt idx="358">
                  <c:v>40392</c:v>
                </c:pt>
                <c:pt idx="359">
                  <c:v>40393</c:v>
                </c:pt>
                <c:pt idx="360">
                  <c:v>40394</c:v>
                </c:pt>
                <c:pt idx="361">
                  <c:v>40395</c:v>
                </c:pt>
                <c:pt idx="362">
                  <c:v>40396</c:v>
                </c:pt>
                <c:pt idx="363">
                  <c:v>40399</c:v>
                </c:pt>
                <c:pt idx="364">
                  <c:v>40400</c:v>
                </c:pt>
                <c:pt idx="365">
                  <c:v>40401</c:v>
                </c:pt>
                <c:pt idx="366">
                  <c:v>40402</c:v>
                </c:pt>
                <c:pt idx="367">
                  <c:v>40403</c:v>
                </c:pt>
                <c:pt idx="368">
                  <c:v>40406</c:v>
                </c:pt>
                <c:pt idx="369">
                  <c:v>40407</c:v>
                </c:pt>
                <c:pt idx="370">
                  <c:v>40408</c:v>
                </c:pt>
                <c:pt idx="371">
                  <c:v>40409</c:v>
                </c:pt>
                <c:pt idx="372">
                  <c:v>40410</c:v>
                </c:pt>
                <c:pt idx="373">
                  <c:v>40413</c:v>
                </c:pt>
                <c:pt idx="374">
                  <c:v>40414</c:v>
                </c:pt>
                <c:pt idx="375">
                  <c:v>40415</c:v>
                </c:pt>
                <c:pt idx="376">
                  <c:v>40416</c:v>
                </c:pt>
                <c:pt idx="377">
                  <c:v>40417</c:v>
                </c:pt>
                <c:pt idx="378">
                  <c:v>40420</c:v>
                </c:pt>
                <c:pt idx="379">
                  <c:v>40421</c:v>
                </c:pt>
                <c:pt idx="380">
                  <c:v>40422</c:v>
                </c:pt>
                <c:pt idx="381">
                  <c:v>40423</c:v>
                </c:pt>
                <c:pt idx="382">
                  <c:v>40424</c:v>
                </c:pt>
                <c:pt idx="383">
                  <c:v>40428</c:v>
                </c:pt>
                <c:pt idx="384">
                  <c:v>40429</c:v>
                </c:pt>
                <c:pt idx="385">
                  <c:v>40430</c:v>
                </c:pt>
                <c:pt idx="386">
                  <c:v>40431</c:v>
                </c:pt>
                <c:pt idx="387">
                  <c:v>40434</c:v>
                </c:pt>
                <c:pt idx="388">
                  <c:v>40435</c:v>
                </c:pt>
                <c:pt idx="389">
                  <c:v>40436</c:v>
                </c:pt>
                <c:pt idx="390">
                  <c:v>40437</c:v>
                </c:pt>
                <c:pt idx="391">
                  <c:v>40438</c:v>
                </c:pt>
                <c:pt idx="392">
                  <c:v>40441</c:v>
                </c:pt>
                <c:pt idx="393">
                  <c:v>40442</c:v>
                </c:pt>
                <c:pt idx="394">
                  <c:v>40443</c:v>
                </c:pt>
                <c:pt idx="395">
                  <c:v>40444</c:v>
                </c:pt>
                <c:pt idx="396">
                  <c:v>40445</c:v>
                </c:pt>
                <c:pt idx="397">
                  <c:v>40448</c:v>
                </c:pt>
                <c:pt idx="398">
                  <c:v>40449</c:v>
                </c:pt>
                <c:pt idx="399">
                  <c:v>40450</c:v>
                </c:pt>
                <c:pt idx="400">
                  <c:v>40451</c:v>
                </c:pt>
                <c:pt idx="401">
                  <c:v>40452</c:v>
                </c:pt>
                <c:pt idx="402">
                  <c:v>40455</c:v>
                </c:pt>
                <c:pt idx="403">
                  <c:v>40456</c:v>
                </c:pt>
                <c:pt idx="404">
                  <c:v>40457</c:v>
                </c:pt>
                <c:pt idx="405">
                  <c:v>40458</c:v>
                </c:pt>
                <c:pt idx="406">
                  <c:v>40459</c:v>
                </c:pt>
                <c:pt idx="407">
                  <c:v>40462</c:v>
                </c:pt>
                <c:pt idx="408">
                  <c:v>40463</c:v>
                </c:pt>
                <c:pt idx="409">
                  <c:v>40464</c:v>
                </c:pt>
                <c:pt idx="410">
                  <c:v>40465</c:v>
                </c:pt>
                <c:pt idx="411">
                  <c:v>40466</c:v>
                </c:pt>
                <c:pt idx="412">
                  <c:v>40469</c:v>
                </c:pt>
                <c:pt idx="413">
                  <c:v>40470</c:v>
                </c:pt>
                <c:pt idx="414">
                  <c:v>40471</c:v>
                </c:pt>
                <c:pt idx="415">
                  <c:v>40472</c:v>
                </c:pt>
                <c:pt idx="416">
                  <c:v>40473</c:v>
                </c:pt>
                <c:pt idx="417">
                  <c:v>40476</c:v>
                </c:pt>
                <c:pt idx="418">
                  <c:v>40477</c:v>
                </c:pt>
                <c:pt idx="419">
                  <c:v>40478</c:v>
                </c:pt>
                <c:pt idx="420">
                  <c:v>40479</c:v>
                </c:pt>
                <c:pt idx="421">
                  <c:v>40480</c:v>
                </c:pt>
                <c:pt idx="422">
                  <c:v>40483</c:v>
                </c:pt>
                <c:pt idx="423">
                  <c:v>40484</c:v>
                </c:pt>
                <c:pt idx="424">
                  <c:v>40485</c:v>
                </c:pt>
                <c:pt idx="425">
                  <c:v>40486</c:v>
                </c:pt>
                <c:pt idx="426">
                  <c:v>40487</c:v>
                </c:pt>
                <c:pt idx="427">
                  <c:v>40490</c:v>
                </c:pt>
                <c:pt idx="428">
                  <c:v>40491</c:v>
                </c:pt>
                <c:pt idx="429">
                  <c:v>40492</c:v>
                </c:pt>
                <c:pt idx="430">
                  <c:v>40493</c:v>
                </c:pt>
                <c:pt idx="431">
                  <c:v>40494</c:v>
                </c:pt>
                <c:pt idx="432">
                  <c:v>40497</c:v>
                </c:pt>
                <c:pt idx="433">
                  <c:v>40498</c:v>
                </c:pt>
                <c:pt idx="434">
                  <c:v>40499</c:v>
                </c:pt>
                <c:pt idx="435">
                  <c:v>40500</c:v>
                </c:pt>
                <c:pt idx="436">
                  <c:v>40501</c:v>
                </c:pt>
                <c:pt idx="437">
                  <c:v>40504</c:v>
                </c:pt>
                <c:pt idx="438">
                  <c:v>40505</c:v>
                </c:pt>
                <c:pt idx="439">
                  <c:v>40506</c:v>
                </c:pt>
                <c:pt idx="440">
                  <c:v>40508</c:v>
                </c:pt>
                <c:pt idx="441">
                  <c:v>40511</c:v>
                </c:pt>
                <c:pt idx="442">
                  <c:v>40512</c:v>
                </c:pt>
                <c:pt idx="443">
                  <c:v>40513</c:v>
                </c:pt>
                <c:pt idx="444">
                  <c:v>40514</c:v>
                </c:pt>
                <c:pt idx="445">
                  <c:v>40515</c:v>
                </c:pt>
                <c:pt idx="446">
                  <c:v>40518</c:v>
                </c:pt>
                <c:pt idx="447">
                  <c:v>40519</c:v>
                </c:pt>
                <c:pt idx="448">
                  <c:v>40520</c:v>
                </c:pt>
                <c:pt idx="449">
                  <c:v>40521</c:v>
                </c:pt>
                <c:pt idx="450">
                  <c:v>40522</c:v>
                </c:pt>
                <c:pt idx="451">
                  <c:v>40525</c:v>
                </c:pt>
                <c:pt idx="452">
                  <c:v>40526</c:v>
                </c:pt>
                <c:pt idx="453">
                  <c:v>40527</c:v>
                </c:pt>
                <c:pt idx="454">
                  <c:v>40528</c:v>
                </c:pt>
                <c:pt idx="455">
                  <c:v>40529</c:v>
                </c:pt>
                <c:pt idx="456">
                  <c:v>40532</c:v>
                </c:pt>
                <c:pt idx="457">
                  <c:v>40533</c:v>
                </c:pt>
                <c:pt idx="458">
                  <c:v>40534</c:v>
                </c:pt>
                <c:pt idx="459">
                  <c:v>40535</c:v>
                </c:pt>
                <c:pt idx="460">
                  <c:v>40539</c:v>
                </c:pt>
                <c:pt idx="461">
                  <c:v>40540</c:v>
                </c:pt>
                <c:pt idx="462">
                  <c:v>40541</c:v>
                </c:pt>
                <c:pt idx="463">
                  <c:v>40542</c:v>
                </c:pt>
                <c:pt idx="464">
                  <c:v>40543</c:v>
                </c:pt>
                <c:pt idx="465">
                  <c:v>40546</c:v>
                </c:pt>
                <c:pt idx="466">
                  <c:v>40547</c:v>
                </c:pt>
                <c:pt idx="467">
                  <c:v>40548</c:v>
                </c:pt>
                <c:pt idx="468">
                  <c:v>40549</c:v>
                </c:pt>
                <c:pt idx="469">
                  <c:v>40550</c:v>
                </c:pt>
                <c:pt idx="470">
                  <c:v>40553</c:v>
                </c:pt>
                <c:pt idx="471">
                  <c:v>40554</c:v>
                </c:pt>
                <c:pt idx="472">
                  <c:v>40555</c:v>
                </c:pt>
                <c:pt idx="473">
                  <c:v>40556</c:v>
                </c:pt>
                <c:pt idx="474">
                  <c:v>40557</c:v>
                </c:pt>
                <c:pt idx="475">
                  <c:v>40561</c:v>
                </c:pt>
                <c:pt idx="476">
                  <c:v>40562</c:v>
                </c:pt>
                <c:pt idx="477">
                  <c:v>40563</c:v>
                </c:pt>
                <c:pt idx="478">
                  <c:v>40564</c:v>
                </c:pt>
                <c:pt idx="479">
                  <c:v>40567</c:v>
                </c:pt>
                <c:pt idx="480">
                  <c:v>40568</c:v>
                </c:pt>
                <c:pt idx="481">
                  <c:v>40569</c:v>
                </c:pt>
                <c:pt idx="482">
                  <c:v>40570</c:v>
                </c:pt>
                <c:pt idx="483">
                  <c:v>40571</c:v>
                </c:pt>
                <c:pt idx="484">
                  <c:v>40574</c:v>
                </c:pt>
                <c:pt idx="485">
                  <c:v>40575</c:v>
                </c:pt>
                <c:pt idx="486">
                  <c:v>40576</c:v>
                </c:pt>
                <c:pt idx="487">
                  <c:v>40577</c:v>
                </c:pt>
                <c:pt idx="488">
                  <c:v>40578</c:v>
                </c:pt>
                <c:pt idx="489">
                  <c:v>40581</c:v>
                </c:pt>
                <c:pt idx="490">
                  <c:v>40582</c:v>
                </c:pt>
                <c:pt idx="491">
                  <c:v>40583</c:v>
                </c:pt>
                <c:pt idx="492">
                  <c:v>40584</c:v>
                </c:pt>
                <c:pt idx="493">
                  <c:v>40585</c:v>
                </c:pt>
                <c:pt idx="494">
                  <c:v>40588</c:v>
                </c:pt>
                <c:pt idx="495">
                  <c:v>40589</c:v>
                </c:pt>
                <c:pt idx="496">
                  <c:v>40590</c:v>
                </c:pt>
                <c:pt idx="497">
                  <c:v>40591</c:v>
                </c:pt>
                <c:pt idx="498">
                  <c:v>40592</c:v>
                </c:pt>
                <c:pt idx="499">
                  <c:v>40596</c:v>
                </c:pt>
                <c:pt idx="500">
                  <c:v>40597</c:v>
                </c:pt>
                <c:pt idx="501">
                  <c:v>40598</c:v>
                </c:pt>
                <c:pt idx="502">
                  <c:v>40599</c:v>
                </c:pt>
                <c:pt idx="503">
                  <c:v>40602</c:v>
                </c:pt>
                <c:pt idx="504">
                  <c:v>40603</c:v>
                </c:pt>
                <c:pt idx="505">
                  <c:v>40604</c:v>
                </c:pt>
                <c:pt idx="506">
                  <c:v>40605</c:v>
                </c:pt>
                <c:pt idx="507">
                  <c:v>40606</c:v>
                </c:pt>
                <c:pt idx="508">
                  <c:v>40609</c:v>
                </c:pt>
                <c:pt idx="509">
                  <c:v>40610</c:v>
                </c:pt>
                <c:pt idx="510">
                  <c:v>40611</c:v>
                </c:pt>
                <c:pt idx="511">
                  <c:v>40612</c:v>
                </c:pt>
                <c:pt idx="512">
                  <c:v>40613</c:v>
                </c:pt>
                <c:pt idx="513">
                  <c:v>40616</c:v>
                </c:pt>
                <c:pt idx="514">
                  <c:v>40617</c:v>
                </c:pt>
                <c:pt idx="515">
                  <c:v>40618</c:v>
                </c:pt>
                <c:pt idx="516">
                  <c:v>40619</c:v>
                </c:pt>
                <c:pt idx="517">
                  <c:v>40620</c:v>
                </c:pt>
                <c:pt idx="518">
                  <c:v>40623</c:v>
                </c:pt>
                <c:pt idx="519">
                  <c:v>40624</c:v>
                </c:pt>
                <c:pt idx="520">
                  <c:v>40625</c:v>
                </c:pt>
                <c:pt idx="521">
                  <c:v>40626</c:v>
                </c:pt>
                <c:pt idx="522">
                  <c:v>40627</c:v>
                </c:pt>
                <c:pt idx="523">
                  <c:v>40630</c:v>
                </c:pt>
                <c:pt idx="524">
                  <c:v>40631</c:v>
                </c:pt>
                <c:pt idx="525">
                  <c:v>40632</c:v>
                </c:pt>
                <c:pt idx="526">
                  <c:v>40633</c:v>
                </c:pt>
                <c:pt idx="527">
                  <c:v>40634</c:v>
                </c:pt>
                <c:pt idx="528">
                  <c:v>40637</c:v>
                </c:pt>
                <c:pt idx="529">
                  <c:v>40638</c:v>
                </c:pt>
                <c:pt idx="530">
                  <c:v>40639</c:v>
                </c:pt>
                <c:pt idx="531">
                  <c:v>40640</c:v>
                </c:pt>
                <c:pt idx="532">
                  <c:v>40641</c:v>
                </c:pt>
                <c:pt idx="533">
                  <c:v>40644</c:v>
                </c:pt>
                <c:pt idx="534">
                  <c:v>40645</c:v>
                </c:pt>
                <c:pt idx="535">
                  <c:v>40646</c:v>
                </c:pt>
                <c:pt idx="536">
                  <c:v>40647</c:v>
                </c:pt>
                <c:pt idx="537">
                  <c:v>40648</c:v>
                </c:pt>
                <c:pt idx="538">
                  <c:v>40651</c:v>
                </c:pt>
                <c:pt idx="539">
                  <c:v>40652</c:v>
                </c:pt>
                <c:pt idx="540">
                  <c:v>40653</c:v>
                </c:pt>
                <c:pt idx="541">
                  <c:v>40654</c:v>
                </c:pt>
                <c:pt idx="542">
                  <c:v>40658</c:v>
                </c:pt>
                <c:pt idx="543">
                  <c:v>40659</c:v>
                </c:pt>
                <c:pt idx="544">
                  <c:v>40660</c:v>
                </c:pt>
                <c:pt idx="545">
                  <c:v>40661</c:v>
                </c:pt>
                <c:pt idx="546">
                  <c:v>40662</c:v>
                </c:pt>
                <c:pt idx="547">
                  <c:v>40665</c:v>
                </c:pt>
                <c:pt idx="548">
                  <c:v>40666</c:v>
                </c:pt>
                <c:pt idx="549">
                  <c:v>40667</c:v>
                </c:pt>
                <c:pt idx="550">
                  <c:v>40668</c:v>
                </c:pt>
                <c:pt idx="551">
                  <c:v>40669</c:v>
                </c:pt>
                <c:pt idx="552">
                  <c:v>40672</c:v>
                </c:pt>
                <c:pt idx="553">
                  <c:v>40673</c:v>
                </c:pt>
                <c:pt idx="554">
                  <c:v>40674</c:v>
                </c:pt>
                <c:pt idx="555">
                  <c:v>40675</c:v>
                </c:pt>
                <c:pt idx="556">
                  <c:v>40676</c:v>
                </c:pt>
                <c:pt idx="557">
                  <c:v>40679</c:v>
                </c:pt>
                <c:pt idx="558">
                  <c:v>40680</c:v>
                </c:pt>
                <c:pt idx="559">
                  <c:v>40681</c:v>
                </c:pt>
                <c:pt idx="560">
                  <c:v>40682</c:v>
                </c:pt>
                <c:pt idx="561">
                  <c:v>40683</c:v>
                </c:pt>
                <c:pt idx="562">
                  <c:v>40686</c:v>
                </c:pt>
                <c:pt idx="563">
                  <c:v>40687</c:v>
                </c:pt>
                <c:pt idx="564">
                  <c:v>40688</c:v>
                </c:pt>
                <c:pt idx="565">
                  <c:v>40689</c:v>
                </c:pt>
                <c:pt idx="566">
                  <c:v>40690</c:v>
                </c:pt>
                <c:pt idx="567">
                  <c:v>40694</c:v>
                </c:pt>
                <c:pt idx="568">
                  <c:v>40695</c:v>
                </c:pt>
                <c:pt idx="569">
                  <c:v>40696</c:v>
                </c:pt>
                <c:pt idx="570">
                  <c:v>40697</c:v>
                </c:pt>
                <c:pt idx="571">
                  <c:v>40700</c:v>
                </c:pt>
                <c:pt idx="572">
                  <c:v>40701</c:v>
                </c:pt>
                <c:pt idx="573">
                  <c:v>40702</c:v>
                </c:pt>
                <c:pt idx="574">
                  <c:v>40703</c:v>
                </c:pt>
                <c:pt idx="575">
                  <c:v>40704</c:v>
                </c:pt>
                <c:pt idx="576">
                  <c:v>40707</c:v>
                </c:pt>
                <c:pt idx="577">
                  <c:v>40708</c:v>
                </c:pt>
                <c:pt idx="578">
                  <c:v>40709</c:v>
                </c:pt>
                <c:pt idx="579">
                  <c:v>40710</c:v>
                </c:pt>
                <c:pt idx="580">
                  <c:v>40711</c:v>
                </c:pt>
                <c:pt idx="581">
                  <c:v>40714</c:v>
                </c:pt>
                <c:pt idx="582">
                  <c:v>40715</c:v>
                </c:pt>
                <c:pt idx="583">
                  <c:v>40716</c:v>
                </c:pt>
                <c:pt idx="584">
                  <c:v>40717</c:v>
                </c:pt>
                <c:pt idx="585">
                  <c:v>40718</c:v>
                </c:pt>
                <c:pt idx="586">
                  <c:v>40721</c:v>
                </c:pt>
                <c:pt idx="587">
                  <c:v>40722</c:v>
                </c:pt>
                <c:pt idx="588">
                  <c:v>40723</c:v>
                </c:pt>
                <c:pt idx="589">
                  <c:v>40724</c:v>
                </c:pt>
                <c:pt idx="590">
                  <c:v>40725</c:v>
                </c:pt>
                <c:pt idx="591">
                  <c:v>40729</c:v>
                </c:pt>
                <c:pt idx="592">
                  <c:v>40730</c:v>
                </c:pt>
                <c:pt idx="593">
                  <c:v>40731</c:v>
                </c:pt>
                <c:pt idx="594">
                  <c:v>40732</c:v>
                </c:pt>
                <c:pt idx="595">
                  <c:v>40735</c:v>
                </c:pt>
                <c:pt idx="596">
                  <c:v>40736</c:v>
                </c:pt>
                <c:pt idx="597">
                  <c:v>40737</c:v>
                </c:pt>
                <c:pt idx="598">
                  <c:v>40738</c:v>
                </c:pt>
                <c:pt idx="599">
                  <c:v>40739</c:v>
                </c:pt>
                <c:pt idx="600">
                  <c:v>40742</c:v>
                </c:pt>
                <c:pt idx="601">
                  <c:v>40743</c:v>
                </c:pt>
                <c:pt idx="602">
                  <c:v>40744</c:v>
                </c:pt>
                <c:pt idx="603">
                  <c:v>40745</c:v>
                </c:pt>
                <c:pt idx="604">
                  <c:v>40746</c:v>
                </c:pt>
                <c:pt idx="605">
                  <c:v>40749</c:v>
                </c:pt>
                <c:pt idx="606">
                  <c:v>40750</c:v>
                </c:pt>
                <c:pt idx="607">
                  <c:v>40751</c:v>
                </c:pt>
                <c:pt idx="608">
                  <c:v>40752</c:v>
                </c:pt>
                <c:pt idx="609">
                  <c:v>40753</c:v>
                </c:pt>
                <c:pt idx="610">
                  <c:v>40756</c:v>
                </c:pt>
                <c:pt idx="611">
                  <c:v>40757</c:v>
                </c:pt>
                <c:pt idx="612">
                  <c:v>40758</c:v>
                </c:pt>
                <c:pt idx="613">
                  <c:v>40759</c:v>
                </c:pt>
                <c:pt idx="614">
                  <c:v>40760</c:v>
                </c:pt>
                <c:pt idx="615">
                  <c:v>40763</c:v>
                </c:pt>
                <c:pt idx="616">
                  <c:v>40764</c:v>
                </c:pt>
                <c:pt idx="617">
                  <c:v>40765</c:v>
                </c:pt>
                <c:pt idx="618">
                  <c:v>40766</c:v>
                </c:pt>
                <c:pt idx="619">
                  <c:v>40767</c:v>
                </c:pt>
                <c:pt idx="620">
                  <c:v>40770</c:v>
                </c:pt>
                <c:pt idx="621">
                  <c:v>40771</c:v>
                </c:pt>
                <c:pt idx="622">
                  <c:v>40772</c:v>
                </c:pt>
                <c:pt idx="623">
                  <c:v>40773</c:v>
                </c:pt>
                <c:pt idx="624">
                  <c:v>40774</c:v>
                </c:pt>
                <c:pt idx="625">
                  <c:v>40777</c:v>
                </c:pt>
                <c:pt idx="626">
                  <c:v>40778</c:v>
                </c:pt>
                <c:pt idx="627">
                  <c:v>40779</c:v>
                </c:pt>
                <c:pt idx="628">
                  <c:v>40780</c:v>
                </c:pt>
                <c:pt idx="629">
                  <c:v>40781</c:v>
                </c:pt>
                <c:pt idx="630">
                  <c:v>40784</c:v>
                </c:pt>
                <c:pt idx="631">
                  <c:v>40785</c:v>
                </c:pt>
                <c:pt idx="632">
                  <c:v>40786</c:v>
                </c:pt>
                <c:pt idx="633">
                  <c:v>40787</c:v>
                </c:pt>
                <c:pt idx="634">
                  <c:v>40788</c:v>
                </c:pt>
                <c:pt idx="635">
                  <c:v>40792</c:v>
                </c:pt>
                <c:pt idx="636">
                  <c:v>40793</c:v>
                </c:pt>
                <c:pt idx="637">
                  <c:v>40794</c:v>
                </c:pt>
                <c:pt idx="638">
                  <c:v>40795</c:v>
                </c:pt>
                <c:pt idx="639">
                  <c:v>40798</c:v>
                </c:pt>
                <c:pt idx="640">
                  <c:v>40799</c:v>
                </c:pt>
                <c:pt idx="641">
                  <c:v>40800</c:v>
                </c:pt>
                <c:pt idx="642">
                  <c:v>40801</c:v>
                </c:pt>
                <c:pt idx="643">
                  <c:v>40802</c:v>
                </c:pt>
                <c:pt idx="644">
                  <c:v>40805</c:v>
                </c:pt>
                <c:pt idx="645">
                  <c:v>40806</c:v>
                </c:pt>
                <c:pt idx="646">
                  <c:v>40807</c:v>
                </c:pt>
                <c:pt idx="647">
                  <c:v>40808</c:v>
                </c:pt>
                <c:pt idx="648">
                  <c:v>40809</c:v>
                </c:pt>
                <c:pt idx="649">
                  <c:v>40812</c:v>
                </c:pt>
                <c:pt idx="650">
                  <c:v>40813</c:v>
                </c:pt>
                <c:pt idx="651">
                  <c:v>40814</c:v>
                </c:pt>
                <c:pt idx="652">
                  <c:v>40815</c:v>
                </c:pt>
                <c:pt idx="653">
                  <c:v>40816</c:v>
                </c:pt>
                <c:pt idx="654">
                  <c:v>40819</c:v>
                </c:pt>
                <c:pt idx="655">
                  <c:v>40820</c:v>
                </c:pt>
                <c:pt idx="656">
                  <c:v>40821</c:v>
                </c:pt>
                <c:pt idx="657">
                  <c:v>40822</c:v>
                </c:pt>
                <c:pt idx="658">
                  <c:v>40823</c:v>
                </c:pt>
                <c:pt idx="659">
                  <c:v>40826</c:v>
                </c:pt>
                <c:pt idx="660">
                  <c:v>40827</c:v>
                </c:pt>
                <c:pt idx="661">
                  <c:v>40828</c:v>
                </c:pt>
                <c:pt idx="662">
                  <c:v>40829</c:v>
                </c:pt>
                <c:pt idx="663">
                  <c:v>40830</c:v>
                </c:pt>
                <c:pt idx="664">
                  <c:v>40833</c:v>
                </c:pt>
                <c:pt idx="665">
                  <c:v>40834</c:v>
                </c:pt>
                <c:pt idx="666">
                  <c:v>40835</c:v>
                </c:pt>
                <c:pt idx="667">
                  <c:v>40836</c:v>
                </c:pt>
                <c:pt idx="668">
                  <c:v>40837</c:v>
                </c:pt>
                <c:pt idx="669">
                  <c:v>40840</c:v>
                </c:pt>
                <c:pt idx="670">
                  <c:v>40841</c:v>
                </c:pt>
              </c:numCache>
            </c:numRef>
          </c:cat>
          <c:val>
            <c:numRef>
              <c:f>Sheet1!$B$2:$B$672</c:f>
              <c:numCache>
                <c:formatCode>General</c:formatCode>
                <c:ptCount val="671"/>
                <c:pt idx="0">
                  <c:v>8.8800000000000008</c:v>
                </c:pt>
                <c:pt idx="1">
                  <c:v>9.01</c:v>
                </c:pt>
                <c:pt idx="2">
                  <c:v>9.2100000000000009</c:v>
                </c:pt>
                <c:pt idx="3">
                  <c:v>8.67</c:v>
                </c:pt>
                <c:pt idx="4">
                  <c:v>8.81</c:v>
                </c:pt>
                <c:pt idx="5">
                  <c:v>8.0400000000000009</c:v>
                </c:pt>
                <c:pt idx="6">
                  <c:v>8.4700000000000006</c:v>
                </c:pt>
                <c:pt idx="7">
                  <c:v>8.74</c:v>
                </c:pt>
                <c:pt idx="8">
                  <c:v>9.120000000000001</c:v>
                </c:pt>
                <c:pt idx="9">
                  <c:v>9.32</c:v>
                </c:pt>
                <c:pt idx="10">
                  <c:v>9.3800000000000008</c:v>
                </c:pt>
                <c:pt idx="11">
                  <c:v>9.74</c:v>
                </c:pt>
                <c:pt idx="12">
                  <c:v>9.860000000000003</c:v>
                </c:pt>
                <c:pt idx="13">
                  <c:v>9.65</c:v>
                </c:pt>
                <c:pt idx="14">
                  <c:v>9.5500000000000007</c:v>
                </c:pt>
                <c:pt idx="15">
                  <c:v>10.14</c:v>
                </c:pt>
                <c:pt idx="16">
                  <c:v>9.81</c:v>
                </c:pt>
                <c:pt idx="17">
                  <c:v>9.8700000000000028</c:v>
                </c:pt>
                <c:pt idx="18">
                  <c:v>10.47</c:v>
                </c:pt>
                <c:pt idx="19">
                  <c:v>10.41</c:v>
                </c:pt>
                <c:pt idx="20">
                  <c:v>10.17</c:v>
                </c:pt>
                <c:pt idx="21">
                  <c:v>10.49</c:v>
                </c:pt>
                <c:pt idx="22">
                  <c:v>10.63</c:v>
                </c:pt>
                <c:pt idx="23">
                  <c:v>11.28</c:v>
                </c:pt>
                <c:pt idx="24">
                  <c:v>11.28</c:v>
                </c:pt>
                <c:pt idx="25">
                  <c:v>11.5</c:v>
                </c:pt>
                <c:pt idx="26">
                  <c:v>11.64</c:v>
                </c:pt>
                <c:pt idx="27">
                  <c:v>12.12</c:v>
                </c:pt>
                <c:pt idx="28">
                  <c:v>13.01</c:v>
                </c:pt>
                <c:pt idx="29">
                  <c:v>12.88</c:v>
                </c:pt>
                <c:pt idx="30">
                  <c:v>12.67</c:v>
                </c:pt>
                <c:pt idx="31">
                  <c:v>12.8</c:v>
                </c:pt>
                <c:pt idx="32">
                  <c:v>12.79</c:v>
                </c:pt>
                <c:pt idx="33">
                  <c:v>13.53</c:v>
                </c:pt>
                <c:pt idx="34">
                  <c:v>12.99</c:v>
                </c:pt>
                <c:pt idx="35">
                  <c:v>13.31</c:v>
                </c:pt>
                <c:pt idx="36">
                  <c:v>13.7</c:v>
                </c:pt>
                <c:pt idx="37">
                  <c:v>12.63</c:v>
                </c:pt>
                <c:pt idx="38">
                  <c:v>13.23</c:v>
                </c:pt>
                <c:pt idx="39">
                  <c:v>12.96</c:v>
                </c:pt>
                <c:pt idx="40">
                  <c:v>13.26</c:v>
                </c:pt>
                <c:pt idx="41">
                  <c:v>13.75</c:v>
                </c:pt>
                <c:pt idx="42">
                  <c:v>12.82</c:v>
                </c:pt>
                <c:pt idx="43">
                  <c:v>12.96</c:v>
                </c:pt>
                <c:pt idx="44">
                  <c:v>14.18</c:v>
                </c:pt>
                <c:pt idx="45">
                  <c:v>13.98</c:v>
                </c:pt>
                <c:pt idx="46">
                  <c:v>13.84</c:v>
                </c:pt>
                <c:pt idx="47">
                  <c:v>13.68</c:v>
                </c:pt>
                <c:pt idx="48">
                  <c:v>13.6</c:v>
                </c:pt>
                <c:pt idx="49">
                  <c:v>13.54</c:v>
                </c:pt>
                <c:pt idx="50">
                  <c:v>13.69</c:v>
                </c:pt>
                <c:pt idx="51">
                  <c:v>13.46</c:v>
                </c:pt>
                <c:pt idx="52">
                  <c:v>13.66</c:v>
                </c:pt>
                <c:pt idx="53">
                  <c:v>13.39</c:v>
                </c:pt>
                <c:pt idx="54">
                  <c:v>13.77</c:v>
                </c:pt>
                <c:pt idx="55">
                  <c:v>13.91</c:v>
                </c:pt>
                <c:pt idx="56">
                  <c:v>14.03</c:v>
                </c:pt>
                <c:pt idx="57">
                  <c:v>13.97</c:v>
                </c:pt>
                <c:pt idx="58">
                  <c:v>14.02</c:v>
                </c:pt>
                <c:pt idx="59">
                  <c:v>14.32</c:v>
                </c:pt>
                <c:pt idx="60">
                  <c:v>14.28</c:v>
                </c:pt>
                <c:pt idx="61">
                  <c:v>14.23</c:v>
                </c:pt>
                <c:pt idx="62">
                  <c:v>14.51</c:v>
                </c:pt>
                <c:pt idx="63">
                  <c:v>14.950000000000003</c:v>
                </c:pt>
                <c:pt idx="64">
                  <c:v>14.98</c:v>
                </c:pt>
                <c:pt idx="65">
                  <c:v>14.88</c:v>
                </c:pt>
                <c:pt idx="66">
                  <c:v>14.88</c:v>
                </c:pt>
                <c:pt idx="67">
                  <c:v>14.9</c:v>
                </c:pt>
                <c:pt idx="68">
                  <c:v>14.77</c:v>
                </c:pt>
                <c:pt idx="69">
                  <c:v>14.66</c:v>
                </c:pt>
                <c:pt idx="70">
                  <c:v>14.49</c:v>
                </c:pt>
                <c:pt idx="71">
                  <c:v>14.370000000000003</c:v>
                </c:pt>
                <c:pt idx="72">
                  <c:v>14.370000000000003</c:v>
                </c:pt>
                <c:pt idx="73">
                  <c:v>13.84</c:v>
                </c:pt>
                <c:pt idx="74">
                  <c:v>13.74</c:v>
                </c:pt>
                <c:pt idx="75">
                  <c:v>13.84</c:v>
                </c:pt>
                <c:pt idx="76">
                  <c:v>14.44</c:v>
                </c:pt>
                <c:pt idx="77">
                  <c:v>14.860000000000003</c:v>
                </c:pt>
                <c:pt idx="78">
                  <c:v>14.18</c:v>
                </c:pt>
                <c:pt idx="79">
                  <c:v>14.3</c:v>
                </c:pt>
                <c:pt idx="80">
                  <c:v>14.62</c:v>
                </c:pt>
                <c:pt idx="81">
                  <c:v>15.26</c:v>
                </c:pt>
                <c:pt idx="82">
                  <c:v>15.33</c:v>
                </c:pt>
                <c:pt idx="83">
                  <c:v>15.450000000000003</c:v>
                </c:pt>
                <c:pt idx="84">
                  <c:v>15.3</c:v>
                </c:pt>
                <c:pt idx="85">
                  <c:v>15.74</c:v>
                </c:pt>
                <c:pt idx="86">
                  <c:v>15.44</c:v>
                </c:pt>
                <c:pt idx="87">
                  <c:v>15.31</c:v>
                </c:pt>
                <c:pt idx="88">
                  <c:v>15.06</c:v>
                </c:pt>
                <c:pt idx="89">
                  <c:v>15.03</c:v>
                </c:pt>
                <c:pt idx="90">
                  <c:v>14.74</c:v>
                </c:pt>
                <c:pt idx="91">
                  <c:v>15.04</c:v>
                </c:pt>
                <c:pt idx="92">
                  <c:v>15.33</c:v>
                </c:pt>
                <c:pt idx="93">
                  <c:v>15.56</c:v>
                </c:pt>
                <c:pt idx="94">
                  <c:v>16.100000000000001</c:v>
                </c:pt>
                <c:pt idx="95">
                  <c:v>16.260000000000002</c:v>
                </c:pt>
                <c:pt idx="96">
                  <c:v>16.279999999999994</c:v>
                </c:pt>
                <c:pt idx="97">
                  <c:v>16.510000000000005</c:v>
                </c:pt>
                <c:pt idx="98">
                  <c:v>16.73</c:v>
                </c:pt>
                <c:pt idx="99">
                  <c:v>17</c:v>
                </c:pt>
                <c:pt idx="100">
                  <c:v>17.489999999999984</c:v>
                </c:pt>
                <c:pt idx="101">
                  <c:v>17.399999999999999</c:v>
                </c:pt>
                <c:pt idx="102">
                  <c:v>16.82</c:v>
                </c:pt>
                <c:pt idx="103">
                  <c:v>16.91</c:v>
                </c:pt>
                <c:pt idx="104">
                  <c:v>17.88</c:v>
                </c:pt>
                <c:pt idx="105">
                  <c:v>18.489999999999984</c:v>
                </c:pt>
                <c:pt idx="106">
                  <c:v>18.010000000000005</c:v>
                </c:pt>
                <c:pt idx="107">
                  <c:v>17.89</c:v>
                </c:pt>
                <c:pt idx="108">
                  <c:v>17.989999999999984</c:v>
                </c:pt>
                <c:pt idx="109">
                  <c:v>17.97</c:v>
                </c:pt>
                <c:pt idx="110">
                  <c:v>17.64</c:v>
                </c:pt>
                <c:pt idx="111">
                  <c:v>17.959999999999994</c:v>
                </c:pt>
                <c:pt idx="112">
                  <c:v>17.97</c:v>
                </c:pt>
                <c:pt idx="113">
                  <c:v>18.079999999999991</c:v>
                </c:pt>
                <c:pt idx="114">
                  <c:v>18.439999999999994</c:v>
                </c:pt>
                <c:pt idx="115">
                  <c:v>18.149999999999999</c:v>
                </c:pt>
                <c:pt idx="116">
                  <c:v>17.989999999999984</c:v>
                </c:pt>
                <c:pt idx="117">
                  <c:v>17.8</c:v>
                </c:pt>
                <c:pt idx="118">
                  <c:v>18</c:v>
                </c:pt>
                <c:pt idx="119">
                  <c:v>18</c:v>
                </c:pt>
                <c:pt idx="120">
                  <c:v>18</c:v>
                </c:pt>
                <c:pt idx="121">
                  <c:v>18.03</c:v>
                </c:pt>
                <c:pt idx="122">
                  <c:v>18.010000000000005</c:v>
                </c:pt>
                <c:pt idx="123">
                  <c:v>17.87</c:v>
                </c:pt>
                <c:pt idx="124">
                  <c:v>17.64</c:v>
                </c:pt>
                <c:pt idx="125">
                  <c:v>17.3</c:v>
                </c:pt>
                <c:pt idx="126">
                  <c:v>17.38</c:v>
                </c:pt>
                <c:pt idx="127">
                  <c:v>17.25</c:v>
                </c:pt>
                <c:pt idx="128">
                  <c:v>16.84</c:v>
                </c:pt>
                <c:pt idx="129">
                  <c:v>16.87</c:v>
                </c:pt>
                <c:pt idx="130">
                  <c:v>16.86</c:v>
                </c:pt>
                <c:pt idx="131">
                  <c:v>17.05</c:v>
                </c:pt>
                <c:pt idx="132">
                  <c:v>17.3</c:v>
                </c:pt>
                <c:pt idx="133">
                  <c:v>17.809999999999999</c:v>
                </c:pt>
                <c:pt idx="134">
                  <c:v>17.920000000000002</c:v>
                </c:pt>
                <c:pt idx="135">
                  <c:v>17.760000000000002</c:v>
                </c:pt>
                <c:pt idx="136">
                  <c:v>18.04</c:v>
                </c:pt>
                <c:pt idx="137">
                  <c:v>17.979999999999993</c:v>
                </c:pt>
                <c:pt idx="138">
                  <c:v>18.130000000000006</c:v>
                </c:pt>
                <c:pt idx="139">
                  <c:v>18.03</c:v>
                </c:pt>
                <c:pt idx="140">
                  <c:v>18.18</c:v>
                </c:pt>
                <c:pt idx="141">
                  <c:v>17.959999999999994</c:v>
                </c:pt>
                <c:pt idx="142">
                  <c:v>18.02</c:v>
                </c:pt>
                <c:pt idx="143">
                  <c:v>17.88</c:v>
                </c:pt>
                <c:pt idx="144">
                  <c:v>17.850000000000001</c:v>
                </c:pt>
                <c:pt idx="145">
                  <c:v>17.77</c:v>
                </c:pt>
                <c:pt idx="146">
                  <c:v>18.110000000000007</c:v>
                </c:pt>
                <c:pt idx="147">
                  <c:v>18.329999999999991</c:v>
                </c:pt>
                <c:pt idx="148">
                  <c:v>18.53</c:v>
                </c:pt>
                <c:pt idx="149">
                  <c:v>18.309999999999999</c:v>
                </c:pt>
                <c:pt idx="150">
                  <c:v>19.52</c:v>
                </c:pt>
                <c:pt idx="151">
                  <c:v>20.51</c:v>
                </c:pt>
                <c:pt idx="152">
                  <c:v>20.14</c:v>
                </c:pt>
                <c:pt idx="153">
                  <c:v>20.100000000000001</c:v>
                </c:pt>
                <c:pt idx="154">
                  <c:v>20.2</c:v>
                </c:pt>
                <c:pt idx="155">
                  <c:v>21.259999999999994</c:v>
                </c:pt>
                <c:pt idx="156">
                  <c:v>21.259999999999994</c:v>
                </c:pt>
                <c:pt idx="157">
                  <c:v>21.2</c:v>
                </c:pt>
                <c:pt idx="158">
                  <c:v>21.19</c:v>
                </c:pt>
                <c:pt idx="159">
                  <c:v>21.36</c:v>
                </c:pt>
                <c:pt idx="160">
                  <c:v>21.45</c:v>
                </c:pt>
                <c:pt idx="161">
                  <c:v>21.939999999999994</c:v>
                </c:pt>
                <c:pt idx="162">
                  <c:v>24.150000000000006</c:v>
                </c:pt>
                <c:pt idx="163">
                  <c:v>23.6</c:v>
                </c:pt>
                <c:pt idx="164">
                  <c:v>23.97</c:v>
                </c:pt>
                <c:pt idx="165">
                  <c:v>23.650000000000006</c:v>
                </c:pt>
                <c:pt idx="166">
                  <c:v>23.91</c:v>
                </c:pt>
                <c:pt idx="167">
                  <c:v>23.64</c:v>
                </c:pt>
                <c:pt idx="168">
                  <c:v>23.07</c:v>
                </c:pt>
                <c:pt idx="169">
                  <c:v>23.68</c:v>
                </c:pt>
                <c:pt idx="170">
                  <c:v>22.759999999999994</c:v>
                </c:pt>
                <c:pt idx="171">
                  <c:v>23.79</c:v>
                </c:pt>
                <c:pt idx="172">
                  <c:v>24.630000000000006</c:v>
                </c:pt>
                <c:pt idx="173">
                  <c:v>24.52</c:v>
                </c:pt>
                <c:pt idx="174">
                  <c:v>25.06</c:v>
                </c:pt>
                <c:pt idx="175">
                  <c:v>25</c:v>
                </c:pt>
                <c:pt idx="176">
                  <c:v>25.759999999999994</c:v>
                </c:pt>
                <c:pt idx="177">
                  <c:v>26.23</c:v>
                </c:pt>
                <c:pt idx="178">
                  <c:v>26.330000000000005</c:v>
                </c:pt>
                <c:pt idx="179">
                  <c:v>25.479999999999993</c:v>
                </c:pt>
                <c:pt idx="180">
                  <c:v>25.279999999999994</c:v>
                </c:pt>
                <c:pt idx="181">
                  <c:v>26.150000000000006</c:v>
                </c:pt>
                <c:pt idx="182">
                  <c:v>26.49</c:v>
                </c:pt>
                <c:pt idx="183">
                  <c:v>26.79</c:v>
                </c:pt>
                <c:pt idx="184">
                  <c:v>25.82</c:v>
                </c:pt>
                <c:pt idx="185">
                  <c:v>26</c:v>
                </c:pt>
                <c:pt idx="186">
                  <c:v>27.259999999999994</c:v>
                </c:pt>
                <c:pt idx="187">
                  <c:v>27.310000000000006</c:v>
                </c:pt>
                <c:pt idx="188">
                  <c:v>27.21</c:v>
                </c:pt>
                <c:pt idx="189">
                  <c:v>26.810000000000006</c:v>
                </c:pt>
                <c:pt idx="190">
                  <c:v>26.779999999999994</c:v>
                </c:pt>
                <c:pt idx="191">
                  <c:v>27.71</c:v>
                </c:pt>
                <c:pt idx="192">
                  <c:v>27.71</c:v>
                </c:pt>
                <c:pt idx="193">
                  <c:v>27.810000000000006</c:v>
                </c:pt>
                <c:pt idx="194">
                  <c:v>27.7</c:v>
                </c:pt>
                <c:pt idx="195">
                  <c:v>27.5</c:v>
                </c:pt>
                <c:pt idx="196">
                  <c:v>27.02</c:v>
                </c:pt>
                <c:pt idx="197">
                  <c:v>26.67</c:v>
                </c:pt>
                <c:pt idx="198">
                  <c:v>26.87</c:v>
                </c:pt>
                <c:pt idx="199">
                  <c:v>27.06</c:v>
                </c:pt>
                <c:pt idx="200">
                  <c:v>28.04</c:v>
                </c:pt>
                <c:pt idx="201">
                  <c:v>27.69</c:v>
                </c:pt>
                <c:pt idx="202">
                  <c:v>27.77</c:v>
                </c:pt>
                <c:pt idx="203">
                  <c:v>27.36</c:v>
                </c:pt>
                <c:pt idx="204">
                  <c:v>26.759999999999994</c:v>
                </c:pt>
                <c:pt idx="205">
                  <c:v>26.939999999999994</c:v>
                </c:pt>
                <c:pt idx="206">
                  <c:v>27.16</c:v>
                </c:pt>
                <c:pt idx="207">
                  <c:v>27.34</c:v>
                </c:pt>
                <c:pt idx="208">
                  <c:v>27.54</c:v>
                </c:pt>
                <c:pt idx="209">
                  <c:v>27.19</c:v>
                </c:pt>
                <c:pt idx="210">
                  <c:v>27.330000000000005</c:v>
                </c:pt>
                <c:pt idx="211">
                  <c:v>27.330000000000005</c:v>
                </c:pt>
                <c:pt idx="212">
                  <c:v>26.87</c:v>
                </c:pt>
                <c:pt idx="213">
                  <c:v>26.959999999999994</c:v>
                </c:pt>
                <c:pt idx="214">
                  <c:v>27.459999999999994</c:v>
                </c:pt>
                <c:pt idx="215">
                  <c:v>27.32</c:v>
                </c:pt>
                <c:pt idx="216">
                  <c:v>27.459999999999994</c:v>
                </c:pt>
                <c:pt idx="217">
                  <c:v>27.2</c:v>
                </c:pt>
                <c:pt idx="218">
                  <c:v>26.39</c:v>
                </c:pt>
                <c:pt idx="219">
                  <c:v>26.49</c:v>
                </c:pt>
                <c:pt idx="220">
                  <c:v>26.130000000000006</c:v>
                </c:pt>
                <c:pt idx="221">
                  <c:v>26.3</c:v>
                </c:pt>
                <c:pt idx="222">
                  <c:v>26</c:v>
                </c:pt>
                <c:pt idx="223">
                  <c:v>26.58</c:v>
                </c:pt>
                <c:pt idx="224">
                  <c:v>25.68</c:v>
                </c:pt>
                <c:pt idx="225">
                  <c:v>24.66</c:v>
                </c:pt>
                <c:pt idx="226">
                  <c:v>24.56</c:v>
                </c:pt>
                <c:pt idx="227">
                  <c:v>24.17</c:v>
                </c:pt>
                <c:pt idx="228">
                  <c:v>23.88</c:v>
                </c:pt>
                <c:pt idx="229">
                  <c:v>24.06</c:v>
                </c:pt>
                <c:pt idx="230">
                  <c:v>23.64</c:v>
                </c:pt>
                <c:pt idx="231">
                  <c:v>23.24</c:v>
                </c:pt>
                <c:pt idx="232">
                  <c:v>23.39</c:v>
                </c:pt>
                <c:pt idx="233">
                  <c:v>24.84</c:v>
                </c:pt>
                <c:pt idx="234">
                  <c:v>24.959999999999994</c:v>
                </c:pt>
                <c:pt idx="235">
                  <c:v>25.72</c:v>
                </c:pt>
                <c:pt idx="236">
                  <c:v>26.110000000000007</c:v>
                </c:pt>
                <c:pt idx="237">
                  <c:v>26.01</c:v>
                </c:pt>
                <c:pt idx="238">
                  <c:v>26.130000000000006</c:v>
                </c:pt>
                <c:pt idx="239">
                  <c:v>25.919999999999995</c:v>
                </c:pt>
                <c:pt idx="240">
                  <c:v>26.130000000000006</c:v>
                </c:pt>
                <c:pt idx="241">
                  <c:v>26.1</c:v>
                </c:pt>
                <c:pt idx="242">
                  <c:v>27.25</c:v>
                </c:pt>
                <c:pt idx="243">
                  <c:v>27.439999999999994</c:v>
                </c:pt>
                <c:pt idx="244">
                  <c:v>27.6</c:v>
                </c:pt>
                <c:pt idx="245">
                  <c:v>27.09</c:v>
                </c:pt>
                <c:pt idx="246">
                  <c:v>26.84</c:v>
                </c:pt>
                <c:pt idx="247">
                  <c:v>26.4</c:v>
                </c:pt>
                <c:pt idx="248">
                  <c:v>26.74</c:v>
                </c:pt>
                <c:pt idx="249">
                  <c:v>26.5</c:v>
                </c:pt>
                <c:pt idx="250">
                  <c:v>26.72</c:v>
                </c:pt>
                <c:pt idx="251">
                  <c:v>28.24</c:v>
                </c:pt>
                <c:pt idx="252">
                  <c:v>28.09</c:v>
                </c:pt>
                <c:pt idx="253">
                  <c:v>28.07</c:v>
                </c:pt>
                <c:pt idx="254">
                  <c:v>28.07</c:v>
                </c:pt>
                <c:pt idx="255">
                  <c:v>28.18</c:v>
                </c:pt>
                <c:pt idx="256">
                  <c:v>30.18</c:v>
                </c:pt>
                <c:pt idx="257">
                  <c:v>28.97</c:v>
                </c:pt>
                <c:pt idx="258">
                  <c:v>29.43</c:v>
                </c:pt>
                <c:pt idx="259">
                  <c:v>29.32</c:v>
                </c:pt>
                <c:pt idx="260">
                  <c:v>29.59</c:v>
                </c:pt>
                <c:pt idx="261">
                  <c:v>29.03</c:v>
                </c:pt>
                <c:pt idx="262">
                  <c:v>28.82</c:v>
                </c:pt>
                <c:pt idx="263">
                  <c:v>29.279999999999994</c:v>
                </c:pt>
                <c:pt idx="264">
                  <c:v>29.07</c:v>
                </c:pt>
                <c:pt idx="265">
                  <c:v>27.99</c:v>
                </c:pt>
                <c:pt idx="266">
                  <c:v>28.54</c:v>
                </c:pt>
                <c:pt idx="267">
                  <c:v>29.08</c:v>
                </c:pt>
                <c:pt idx="268">
                  <c:v>28.8</c:v>
                </c:pt>
                <c:pt idx="269">
                  <c:v>28.85</c:v>
                </c:pt>
                <c:pt idx="270">
                  <c:v>28.66</c:v>
                </c:pt>
                <c:pt idx="271">
                  <c:v>29.110000000000007</c:v>
                </c:pt>
                <c:pt idx="272">
                  <c:v>29.21</c:v>
                </c:pt>
                <c:pt idx="273">
                  <c:v>29.1</c:v>
                </c:pt>
                <c:pt idx="274">
                  <c:v>29.41</c:v>
                </c:pt>
                <c:pt idx="275">
                  <c:v>29.479999999999993</c:v>
                </c:pt>
                <c:pt idx="276">
                  <c:v>29.05</c:v>
                </c:pt>
                <c:pt idx="277">
                  <c:v>29.02</c:v>
                </c:pt>
                <c:pt idx="278">
                  <c:v>28.84</c:v>
                </c:pt>
                <c:pt idx="279">
                  <c:v>29.04</c:v>
                </c:pt>
                <c:pt idx="280">
                  <c:v>29.43</c:v>
                </c:pt>
                <c:pt idx="281">
                  <c:v>29.439999999999994</c:v>
                </c:pt>
                <c:pt idx="282">
                  <c:v>31.650000000000006</c:v>
                </c:pt>
                <c:pt idx="283">
                  <c:v>31.23</c:v>
                </c:pt>
                <c:pt idx="284">
                  <c:v>30.979999999999993</c:v>
                </c:pt>
                <c:pt idx="285">
                  <c:v>30.459999999999994</c:v>
                </c:pt>
                <c:pt idx="286">
                  <c:v>31.35</c:v>
                </c:pt>
                <c:pt idx="287">
                  <c:v>31.72</c:v>
                </c:pt>
                <c:pt idx="288">
                  <c:v>33.56</c:v>
                </c:pt>
                <c:pt idx="289">
                  <c:v>33.520000000000003</c:v>
                </c:pt>
                <c:pt idx="290">
                  <c:v>33.700000000000003</c:v>
                </c:pt>
                <c:pt idx="291">
                  <c:v>32.46</c:v>
                </c:pt>
                <c:pt idx="292">
                  <c:v>31.38</c:v>
                </c:pt>
                <c:pt idx="293">
                  <c:v>31.88</c:v>
                </c:pt>
                <c:pt idx="294">
                  <c:v>30.06</c:v>
                </c:pt>
                <c:pt idx="295">
                  <c:v>30.4</c:v>
                </c:pt>
                <c:pt idx="296">
                  <c:v>28.75</c:v>
                </c:pt>
                <c:pt idx="297">
                  <c:v>28.150000000000006</c:v>
                </c:pt>
                <c:pt idx="298">
                  <c:v>26.439999999999994</c:v>
                </c:pt>
                <c:pt idx="299">
                  <c:v>26.979999999999993</c:v>
                </c:pt>
                <c:pt idx="300">
                  <c:v>29.939999999999994</c:v>
                </c:pt>
                <c:pt idx="301">
                  <c:v>29.5</c:v>
                </c:pt>
                <c:pt idx="302">
                  <c:v>29.979999999999993</c:v>
                </c:pt>
                <c:pt idx="303">
                  <c:v>29.93</c:v>
                </c:pt>
                <c:pt idx="304">
                  <c:v>29.38</c:v>
                </c:pt>
                <c:pt idx="305">
                  <c:v>30.17</c:v>
                </c:pt>
                <c:pt idx="306">
                  <c:v>28.51</c:v>
                </c:pt>
                <c:pt idx="307">
                  <c:v>28.459999999999994</c:v>
                </c:pt>
                <c:pt idx="308">
                  <c:v>26.91</c:v>
                </c:pt>
                <c:pt idx="309">
                  <c:v>28.02</c:v>
                </c:pt>
                <c:pt idx="310">
                  <c:v>27.75</c:v>
                </c:pt>
                <c:pt idx="311">
                  <c:v>27.99</c:v>
                </c:pt>
                <c:pt idx="312">
                  <c:v>28.01</c:v>
                </c:pt>
                <c:pt idx="313">
                  <c:v>29.58</c:v>
                </c:pt>
                <c:pt idx="314">
                  <c:v>28.759999999999994</c:v>
                </c:pt>
                <c:pt idx="315">
                  <c:v>28.03</c:v>
                </c:pt>
                <c:pt idx="316">
                  <c:v>27.18</c:v>
                </c:pt>
                <c:pt idx="317">
                  <c:v>27.51</c:v>
                </c:pt>
                <c:pt idx="318">
                  <c:v>26.79</c:v>
                </c:pt>
                <c:pt idx="319">
                  <c:v>25.56</c:v>
                </c:pt>
                <c:pt idx="320">
                  <c:v>25.24</c:v>
                </c:pt>
                <c:pt idx="321">
                  <c:v>25.16</c:v>
                </c:pt>
                <c:pt idx="322">
                  <c:v>26.62</c:v>
                </c:pt>
                <c:pt idx="323">
                  <c:v>26.77</c:v>
                </c:pt>
                <c:pt idx="324">
                  <c:v>27.06</c:v>
                </c:pt>
                <c:pt idx="325">
                  <c:v>27.49</c:v>
                </c:pt>
                <c:pt idx="326">
                  <c:v>27.38</c:v>
                </c:pt>
                <c:pt idx="327">
                  <c:v>26.919999999999995</c:v>
                </c:pt>
                <c:pt idx="328">
                  <c:v>27.08</c:v>
                </c:pt>
                <c:pt idx="329">
                  <c:v>27.02</c:v>
                </c:pt>
                <c:pt idx="330">
                  <c:v>26.05</c:v>
                </c:pt>
                <c:pt idx="331">
                  <c:v>25.99</c:v>
                </c:pt>
                <c:pt idx="332">
                  <c:v>25.67</c:v>
                </c:pt>
                <c:pt idx="333">
                  <c:v>25.85</c:v>
                </c:pt>
                <c:pt idx="334">
                  <c:v>25.89</c:v>
                </c:pt>
                <c:pt idx="335">
                  <c:v>25.22</c:v>
                </c:pt>
                <c:pt idx="336">
                  <c:v>24.93</c:v>
                </c:pt>
                <c:pt idx="337">
                  <c:v>24.27</c:v>
                </c:pt>
                <c:pt idx="338">
                  <c:v>24.810000000000006</c:v>
                </c:pt>
                <c:pt idx="339">
                  <c:v>25.12</c:v>
                </c:pt>
                <c:pt idx="340">
                  <c:v>25.89</c:v>
                </c:pt>
                <c:pt idx="341">
                  <c:v>26.64</c:v>
                </c:pt>
                <c:pt idx="342">
                  <c:v>27.259999999999994</c:v>
                </c:pt>
                <c:pt idx="343">
                  <c:v>27.37</c:v>
                </c:pt>
                <c:pt idx="344">
                  <c:v>28.35</c:v>
                </c:pt>
                <c:pt idx="345">
                  <c:v>29.05</c:v>
                </c:pt>
                <c:pt idx="346">
                  <c:v>28.7</c:v>
                </c:pt>
                <c:pt idx="347">
                  <c:v>27.759999999999994</c:v>
                </c:pt>
                <c:pt idx="348">
                  <c:v>27.71</c:v>
                </c:pt>
                <c:pt idx="349">
                  <c:v>28.2</c:v>
                </c:pt>
                <c:pt idx="350">
                  <c:v>27.810000000000006</c:v>
                </c:pt>
                <c:pt idx="351">
                  <c:v>28.77</c:v>
                </c:pt>
                <c:pt idx="352">
                  <c:v>29.36</c:v>
                </c:pt>
                <c:pt idx="353">
                  <c:v>29.47</c:v>
                </c:pt>
                <c:pt idx="354">
                  <c:v>29.459999999999994</c:v>
                </c:pt>
                <c:pt idx="355">
                  <c:v>28.82</c:v>
                </c:pt>
                <c:pt idx="356">
                  <c:v>28.95</c:v>
                </c:pt>
                <c:pt idx="357">
                  <c:v>28.479999999999993</c:v>
                </c:pt>
                <c:pt idx="358">
                  <c:v>29.05</c:v>
                </c:pt>
                <c:pt idx="359">
                  <c:v>27.97</c:v>
                </c:pt>
                <c:pt idx="360">
                  <c:v>28.57</c:v>
                </c:pt>
                <c:pt idx="361">
                  <c:v>28.75</c:v>
                </c:pt>
                <c:pt idx="362">
                  <c:v>28.23</c:v>
                </c:pt>
                <c:pt idx="363">
                  <c:v>28.71</c:v>
                </c:pt>
                <c:pt idx="364">
                  <c:v>28.67</c:v>
                </c:pt>
                <c:pt idx="365">
                  <c:v>26.95</c:v>
                </c:pt>
                <c:pt idx="366">
                  <c:v>26.9</c:v>
                </c:pt>
                <c:pt idx="367">
                  <c:v>26.59</c:v>
                </c:pt>
                <c:pt idx="368">
                  <c:v>26.8</c:v>
                </c:pt>
                <c:pt idx="369">
                  <c:v>27.810000000000006</c:v>
                </c:pt>
                <c:pt idx="370">
                  <c:v>28.3</c:v>
                </c:pt>
                <c:pt idx="371">
                  <c:v>27.84</c:v>
                </c:pt>
                <c:pt idx="372">
                  <c:v>27.22</c:v>
                </c:pt>
                <c:pt idx="373">
                  <c:v>26.979999999999993</c:v>
                </c:pt>
                <c:pt idx="374">
                  <c:v>26.58</c:v>
                </c:pt>
                <c:pt idx="375">
                  <c:v>26.69</c:v>
                </c:pt>
                <c:pt idx="376">
                  <c:v>26.23</c:v>
                </c:pt>
                <c:pt idx="377">
                  <c:v>26.66</c:v>
                </c:pt>
                <c:pt idx="378">
                  <c:v>25.77</c:v>
                </c:pt>
                <c:pt idx="379">
                  <c:v>25.57</c:v>
                </c:pt>
                <c:pt idx="380">
                  <c:v>27.1</c:v>
                </c:pt>
                <c:pt idx="381">
                  <c:v>26.97</c:v>
                </c:pt>
                <c:pt idx="382">
                  <c:v>27</c:v>
                </c:pt>
                <c:pt idx="383">
                  <c:v>26.19</c:v>
                </c:pt>
                <c:pt idx="384">
                  <c:v>26.310000000000006</c:v>
                </c:pt>
                <c:pt idx="385">
                  <c:v>26.05</c:v>
                </c:pt>
                <c:pt idx="386">
                  <c:v>26.09</c:v>
                </c:pt>
                <c:pt idx="387">
                  <c:v>26.47</c:v>
                </c:pt>
                <c:pt idx="388">
                  <c:v>26.7</c:v>
                </c:pt>
                <c:pt idx="389">
                  <c:v>26.959999999999994</c:v>
                </c:pt>
                <c:pt idx="390">
                  <c:v>27.05</c:v>
                </c:pt>
                <c:pt idx="391">
                  <c:v>26.55</c:v>
                </c:pt>
                <c:pt idx="392">
                  <c:v>27.38</c:v>
                </c:pt>
                <c:pt idx="393">
                  <c:v>27.38</c:v>
                </c:pt>
                <c:pt idx="394">
                  <c:v>27.130000000000006</c:v>
                </c:pt>
                <c:pt idx="395">
                  <c:v>26.29</c:v>
                </c:pt>
                <c:pt idx="396">
                  <c:v>27.14</c:v>
                </c:pt>
                <c:pt idx="397">
                  <c:v>27.49</c:v>
                </c:pt>
                <c:pt idx="398">
                  <c:v>27.7</c:v>
                </c:pt>
                <c:pt idx="399">
                  <c:v>28.73</c:v>
                </c:pt>
                <c:pt idx="400">
                  <c:v>28.8</c:v>
                </c:pt>
                <c:pt idx="401">
                  <c:v>28.95</c:v>
                </c:pt>
                <c:pt idx="402">
                  <c:v>28.55</c:v>
                </c:pt>
                <c:pt idx="403">
                  <c:v>29.279999999999994</c:v>
                </c:pt>
                <c:pt idx="404">
                  <c:v>29.45</c:v>
                </c:pt>
                <c:pt idx="405">
                  <c:v>29.66</c:v>
                </c:pt>
                <c:pt idx="406">
                  <c:v>30.62</c:v>
                </c:pt>
                <c:pt idx="407">
                  <c:v>31.18</c:v>
                </c:pt>
                <c:pt idx="408">
                  <c:v>31.79</c:v>
                </c:pt>
                <c:pt idx="409">
                  <c:v>31.779999999999994</c:v>
                </c:pt>
                <c:pt idx="410">
                  <c:v>31.38</c:v>
                </c:pt>
                <c:pt idx="411">
                  <c:v>32.01</c:v>
                </c:pt>
                <c:pt idx="412">
                  <c:v>32.03</c:v>
                </c:pt>
                <c:pt idx="413">
                  <c:v>31.59</c:v>
                </c:pt>
                <c:pt idx="414">
                  <c:v>31.54</c:v>
                </c:pt>
                <c:pt idx="415">
                  <c:v>31.58</c:v>
                </c:pt>
                <c:pt idx="416">
                  <c:v>31.6</c:v>
                </c:pt>
                <c:pt idx="417">
                  <c:v>30.479999999999993</c:v>
                </c:pt>
                <c:pt idx="418">
                  <c:v>30.62</c:v>
                </c:pt>
                <c:pt idx="419">
                  <c:v>30.71</c:v>
                </c:pt>
                <c:pt idx="420">
                  <c:v>30.12</c:v>
                </c:pt>
                <c:pt idx="421">
                  <c:v>30.610000000000007</c:v>
                </c:pt>
                <c:pt idx="422">
                  <c:v>30.35</c:v>
                </c:pt>
                <c:pt idx="423">
                  <c:v>31.1</c:v>
                </c:pt>
                <c:pt idx="424">
                  <c:v>31.57</c:v>
                </c:pt>
                <c:pt idx="425">
                  <c:v>32.36</c:v>
                </c:pt>
                <c:pt idx="426">
                  <c:v>32.090000000000003</c:v>
                </c:pt>
                <c:pt idx="427">
                  <c:v>31.91</c:v>
                </c:pt>
                <c:pt idx="428">
                  <c:v>31.43</c:v>
                </c:pt>
                <c:pt idx="429">
                  <c:v>31.34</c:v>
                </c:pt>
                <c:pt idx="430">
                  <c:v>31</c:v>
                </c:pt>
                <c:pt idx="431">
                  <c:v>30.37</c:v>
                </c:pt>
                <c:pt idx="432">
                  <c:v>30.43</c:v>
                </c:pt>
                <c:pt idx="433">
                  <c:v>29.69</c:v>
                </c:pt>
                <c:pt idx="434">
                  <c:v>29.75</c:v>
                </c:pt>
                <c:pt idx="435">
                  <c:v>31.310000000000006</c:v>
                </c:pt>
                <c:pt idx="436">
                  <c:v>32.050000000000004</c:v>
                </c:pt>
                <c:pt idx="437">
                  <c:v>32.21</c:v>
                </c:pt>
                <c:pt idx="438">
                  <c:v>31.35</c:v>
                </c:pt>
                <c:pt idx="439">
                  <c:v>31.93</c:v>
                </c:pt>
                <c:pt idx="440">
                  <c:v>32.050000000000004</c:v>
                </c:pt>
                <c:pt idx="441">
                  <c:v>31.91</c:v>
                </c:pt>
                <c:pt idx="442">
                  <c:v>31.610000000000007</c:v>
                </c:pt>
                <c:pt idx="443">
                  <c:v>32.090000000000003</c:v>
                </c:pt>
                <c:pt idx="444">
                  <c:v>32.1</c:v>
                </c:pt>
                <c:pt idx="445">
                  <c:v>32.1</c:v>
                </c:pt>
                <c:pt idx="446">
                  <c:v>31.939999999999994</c:v>
                </c:pt>
                <c:pt idx="447">
                  <c:v>31.5</c:v>
                </c:pt>
                <c:pt idx="448">
                  <c:v>31.59</c:v>
                </c:pt>
                <c:pt idx="449">
                  <c:v>31.479999999999993</c:v>
                </c:pt>
                <c:pt idx="450">
                  <c:v>31.79</c:v>
                </c:pt>
                <c:pt idx="451">
                  <c:v>31.610000000000007</c:v>
                </c:pt>
                <c:pt idx="452">
                  <c:v>31.759999999999994</c:v>
                </c:pt>
                <c:pt idx="453">
                  <c:v>31.150000000000006</c:v>
                </c:pt>
                <c:pt idx="454">
                  <c:v>30.86</c:v>
                </c:pt>
                <c:pt idx="455">
                  <c:v>30.759999999999994</c:v>
                </c:pt>
                <c:pt idx="456">
                  <c:v>31.08</c:v>
                </c:pt>
                <c:pt idx="457">
                  <c:v>30.8</c:v>
                </c:pt>
                <c:pt idx="458">
                  <c:v>30.57</c:v>
                </c:pt>
                <c:pt idx="459">
                  <c:v>30.77</c:v>
                </c:pt>
                <c:pt idx="460">
                  <c:v>30.84</c:v>
                </c:pt>
                <c:pt idx="461">
                  <c:v>30.6</c:v>
                </c:pt>
                <c:pt idx="462">
                  <c:v>30.22</c:v>
                </c:pt>
                <c:pt idx="463">
                  <c:v>30.439999999999994</c:v>
                </c:pt>
                <c:pt idx="464">
                  <c:v>30.259999999999994</c:v>
                </c:pt>
                <c:pt idx="465">
                  <c:v>30.479999999999993</c:v>
                </c:pt>
                <c:pt idx="466">
                  <c:v>29.759999999999994</c:v>
                </c:pt>
                <c:pt idx="467">
                  <c:v>29.310000000000006</c:v>
                </c:pt>
                <c:pt idx="468">
                  <c:v>29.37</c:v>
                </c:pt>
                <c:pt idx="469">
                  <c:v>29.459999999999994</c:v>
                </c:pt>
                <c:pt idx="470">
                  <c:v>30.1</c:v>
                </c:pt>
                <c:pt idx="471">
                  <c:v>29.979999999999993</c:v>
                </c:pt>
                <c:pt idx="472">
                  <c:v>30.16</c:v>
                </c:pt>
                <c:pt idx="473">
                  <c:v>30.43</c:v>
                </c:pt>
                <c:pt idx="474">
                  <c:v>30.97</c:v>
                </c:pt>
                <c:pt idx="475">
                  <c:v>30.38</c:v>
                </c:pt>
                <c:pt idx="476">
                  <c:v>30.62</c:v>
                </c:pt>
                <c:pt idx="477">
                  <c:v>30.49</c:v>
                </c:pt>
                <c:pt idx="478">
                  <c:v>30.39</c:v>
                </c:pt>
                <c:pt idx="479">
                  <c:v>30.62</c:v>
                </c:pt>
                <c:pt idx="480">
                  <c:v>30.32</c:v>
                </c:pt>
                <c:pt idx="481">
                  <c:v>30.74</c:v>
                </c:pt>
                <c:pt idx="482">
                  <c:v>30.56</c:v>
                </c:pt>
                <c:pt idx="483">
                  <c:v>30.07</c:v>
                </c:pt>
                <c:pt idx="484">
                  <c:v>30.08</c:v>
                </c:pt>
                <c:pt idx="485">
                  <c:v>31.21</c:v>
                </c:pt>
                <c:pt idx="486">
                  <c:v>30.01</c:v>
                </c:pt>
                <c:pt idx="487">
                  <c:v>30.35</c:v>
                </c:pt>
                <c:pt idx="488">
                  <c:v>31.14</c:v>
                </c:pt>
                <c:pt idx="489">
                  <c:v>31.09</c:v>
                </c:pt>
                <c:pt idx="490">
                  <c:v>31</c:v>
                </c:pt>
                <c:pt idx="491">
                  <c:v>31.02</c:v>
                </c:pt>
                <c:pt idx="492">
                  <c:v>30.9</c:v>
                </c:pt>
                <c:pt idx="493">
                  <c:v>31.2</c:v>
                </c:pt>
                <c:pt idx="494">
                  <c:v>31.4</c:v>
                </c:pt>
                <c:pt idx="495">
                  <c:v>31.29</c:v>
                </c:pt>
                <c:pt idx="496">
                  <c:v>31.84</c:v>
                </c:pt>
                <c:pt idx="497">
                  <c:v>31.919999999999995</c:v>
                </c:pt>
                <c:pt idx="498">
                  <c:v>32.54</c:v>
                </c:pt>
                <c:pt idx="499">
                  <c:v>32.480000000000004</c:v>
                </c:pt>
                <c:pt idx="500">
                  <c:v>32.450000000000003</c:v>
                </c:pt>
                <c:pt idx="501">
                  <c:v>31.84</c:v>
                </c:pt>
                <c:pt idx="502">
                  <c:v>31.93</c:v>
                </c:pt>
                <c:pt idx="503">
                  <c:v>31.919999999999995</c:v>
                </c:pt>
                <c:pt idx="504">
                  <c:v>31.1</c:v>
                </c:pt>
                <c:pt idx="505">
                  <c:v>31.14</c:v>
                </c:pt>
                <c:pt idx="506">
                  <c:v>31.45</c:v>
                </c:pt>
                <c:pt idx="507">
                  <c:v>31.32</c:v>
                </c:pt>
                <c:pt idx="508">
                  <c:v>31.02</c:v>
                </c:pt>
                <c:pt idx="509">
                  <c:v>30.919999999999995</c:v>
                </c:pt>
                <c:pt idx="510">
                  <c:v>31.56</c:v>
                </c:pt>
                <c:pt idx="511">
                  <c:v>31.55</c:v>
                </c:pt>
                <c:pt idx="512">
                  <c:v>31.24</c:v>
                </c:pt>
                <c:pt idx="513">
                  <c:v>29.4</c:v>
                </c:pt>
                <c:pt idx="514">
                  <c:v>28.5</c:v>
                </c:pt>
                <c:pt idx="515">
                  <c:v>27.810000000000006</c:v>
                </c:pt>
                <c:pt idx="516">
                  <c:v>28.66</c:v>
                </c:pt>
                <c:pt idx="517">
                  <c:v>29.02</c:v>
                </c:pt>
                <c:pt idx="518">
                  <c:v>29.75</c:v>
                </c:pt>
                <c:pt idx="519">
                  <c:v>30.06</c:v>
                </c:pt>
                <c:pt idx="520">
                  <c:v>29.54</c:v>
                </c:pt>
                <c:pt idx="521">
                  <c:v>29.56</c:v>
                </c:pt>
                <c:pt idx="522">
                  <c:v>29.41</c:v>
                </c:pt>
                <c:pt idx="523">
                  <c:v>28.87</c:v>
                </c:pt>
                <c:pt idx="524">
                  <c:v>28.830000000000005</c:v>
                </c:pt>
                <c:pt idx="525">
                  <c:v>28.810000000000006</c:v>
                </c:pt>
                <c:pt idx="526">
                  <c:v>28.75</c:v>
                </c:pt>
                <c:pt idx="527">
                  <c:v>28.7</c:v>
                </c:pt>
                <c:pt idx="528">
                  <c:v>28.630000000000006</c:v>
                </c:pt>
                <c:pt idx="529">
                  <c:v>28.759999999999994</c:v>
                </c:pt>
                <c:pt idx="530">
                  <c:v>30.57</c:v>
                </c:pt>
                <c:pt idx="531">
                  <c:v>30.779999999999994</c:v>
                </c:pt>
                <c:pt idx="532">
                  <c:v>30.58</c:v>
                </c:pt>
                <c:pt idx="533">
                  <c:v>30.27</c:v>
                </c:pt>
                <c:pt idx="534">
                  <c:v>30.279999999999994</c:v>
                </c:pt>
                <c:pt idx="535">
                  <c:v>29.99</c:v>
                </c:pt>
                <c:pt idx="536">
                  <c:v>29.85</c:v>
                </c:pt>
                <c:pt idx="537">
                  <c:v>29.919999999999995</c:v>
                </c:pt>
                <c:pt idx="538">
                  <c:v>29.57</c:v>
                </c:pt>
                <c:pt idx="539">
                  <c:v>29.630000000000006</c:v>
                </c:pt>
                <c:pt idx="540">
                  <c:v>29.919999999999995</c:v>
                </c:pt>
                <c:pt idx="541">
                  <c:v>29.85</c:v>
                </c:pt>
                <c:pt idx="542">
                  <c:v>29.87</c:v>
                </c:pt>
                <c:pt idx="543">
                  <c:v>30.55</c:v>
                </c:pt>
                <c:pt idx="544">
                  <c:v>31.2</c:v>
                </c:pt>
                <c:pt idx="545">
                  <c:v>31.37</c:v>
                </c:pt>
                <c:pt idx="546">
                  <c:v>32.090000000000003</c:v>
                </c:pt>
                <c:pt idx="547">
                  <c:v>32.58</c:v>
                </c:pt>
                <c:pt idx="548">
                  <c:v>32.96</c:v>
                </c:pt>
                <c:pt idx="549">
                  <c:v>35.410000000000004</c:v>
                </c:pt>
                <c:pt idx="550">
                  <c:v>35.97</c:v>
                </c:pt>
                <c:pt idx="551">
                  <c:v>35.980000000000004</c:v>
                </c:pt>
                <c:pt idx="552">
                  <c:v>37.31</c:v>
                </c:pt>
                <c:pt idx="553">
                  <c:v>37.840000000000003</c:v>
                </c:pt>
                <c:pt idx="554">
                  <c:v>38.49</c:v>
                </c:pt>
                <c:pt idx="555">
                  <c:v>38.68</c:v>
                </c:pt>
                <c:pt idx="556">
                  <c:v>38.020000000000003</c:v>
                </c:pt>
                <c:pt idx="557">
                  <c:v>37.730000000000011</c:v>
                </c:pt>
                <c:pt idx="558">
                  <c:v>37.300000000000004</c:v>
                </c:pt>
                <c:pt idx="559">
                  <c:v>37.840000000000003</c:v>
                </c:pt>
                <c:pt idx="560">
                  <c:v>37.720000000000013</c:v>
                </c:pt>
                <c:pt idx="561">
                  <c:v>37.56</c:v>
                </c:pt>
                <c:pt idx="562">
                  <c:v>36.950000000000003</c:v>
                </c:pt>
                <c:pt idx="563">
                  <c:v>37.190000000000012</c:v>
                </c:pt>
                <c:pt idx="564">
                  <c:v>37.290000000000013</c:v>
                </c:pt>
                <c:pt idx="565">
                  <c:v>37.46</c:v>
                </c:pt>
                <c:pt idx="566">
                  <c:v>37.94</c:v>
                </c:pt>
                <c:pt idx="567">
                  <c:v>39.090000000000003</c:v>
                </c:pt>
                <c:pt idx="568">
                  <c:v>38.33</c:v>
                </c:pt>
                <c:pt idx="569">
                  <c:v>38.18</c:v>
                </c:pt>
                <c:pt idx="570">
                  <c:v>37.07</c:v>
                </c:pt>
                <c:pt idx="571">
                  <c:v>36.160000000000011</c:v>
                </c:pt>
                <c:pt idx="572">
                  <c:v>36.32</c:v>
                </c:pt>
                <c:pt idx="573">
                  <c:v>35.550000000000004</c:v>
                </c:pt>
                <c:pt idx="574">
                  <c:v>35.950000000000003</c:v>
                </c:pt>
                <c:pt idx="575">
                  <c:v>35.36</c:v>
                </c:pt>
                <c:pt idx="576">
                  <c:v>35.47</c:v>
                </c:pt>
                <c:pt idx="577">
                  <c:v>36.81</c:v>
                </c:pt>
                <c:pt idx="578">
                  <c:v>36.46</c:v>
                </c:pt>
                <c:pt idx="579">
                  <c:v>36.28</c:v>
                </c:pt>
                <c:pt idx="580">
                  <c:v>36.49</c:v>
                </c:pt>
                <c:pt idx="581">
                  <c:v>37.25</c:v>
                </c:pt>
                <c:pt idx="582">
                  <c:v>38.050000000000004</c:v>
                </c:pt>
                <c:pt idx="583">
                  <c:v>36.630000000000003</c:v>
                </c:pt>
                <c:pt idx="584">
                  <c:v>36.57</c:v>
                </c:pt>
                <c:pt idx="585">
                  <c:v>36.11</c:v>
                </c:pt>
                <c:pt idx="586">
                  <c:v>36.480000000000004</c:v>
                </c:pt>
                <c:pt idx="587">
                  <c:v>37.380000000000003</c:v>
                </c:pt>
                <c:pt idx="588">
                  <c:v>37.36</c:v>
                </c:pt>
                <c:pt idx="589">
                  <c:v>37.550000000000004</c:v>
                </c:pt>
                <c:pt idx="590">
                  <c:v>37.85</c:v>
                </c:pt>
                <c:pt idx="591">
                  <c:v>38.18</c:v>
                </c:pt>
                <c:pt idx="592">
                  <c:v>38.57</c:v>
                </c:pt>
                <c:pt idx="593">
                  <c:v>39.36</c:v>
                </c:pt>
                <c:pt idx="594">
                  <c:v>39.74</c:v>
                </c:pt>
                <c:pt idx="595">
                  <c:v>38.690000000000012</c:v>
                </c:pt>
                <c:pt idx="596">
                  <c:v>38.870000000000005</c:v>
                </c:pt>
                <c:pt idx="597">
                  <c:v>39.03</c:v>
                </c:pt>
                <c:pt idx="598">
                  <c:v>39.71</c:v>
                </c:pt>
                <c:pt idx="599">
                  <c:v>40</c:v>
                </c:pt>
                <c:pt idx="600">
                  <c:v>39.760000000000012</c:v>
                </c:pt>
                <c:pt idx="601">
                  <c:v>40.450000000000003</c:v>
                </c:pt>
                <c:pt idx="602">
                  <c:v>40.08</c:v>
                </c:pt>
                <c:pt idx="603">
                  <c:v>40</c:v>
                </c:pt>
                <c:pt idx="604">
                  <c:v>40.4</c:v>
                </c:pt>
                <c:pt idx="605">
                  <c:v>40.520000000000003</c:v>
                </c:pt>
                <c:pt idx="606">
                  <c:v>39.78</c:v>
                </c:pt>
                <c:pt idx="607">
                  <c:v>38.770000000000003</c:v>
                </c:pt>
                <c:pt idx="608">
                  <c:v>38.06</c:v>
                </c:pt>
                <c:pt idx="609">
                  <c:v>37.54</c:v>
                </c:pt>
                <c:pt idx="610">
                  <c:v>37.35</c:v>
                </c:pt>
                <c:pt idx="611">
                  <c:v>40.54</c:v>
                </c:pt>
                <c:pt idx="612">
                  <c:v>40.690000000000012</c:v>
                </c:pt>
                <c:pt idx="613">
                  <c:v>38.01</c:v>
                </c:pt>
                <c:pt idx="614">
                  <c:v>39.290000000000013</c:v>
                </c:pt>
                <c:pt idx="615">
                  <c:v>36.49</c:v>
                </c:pt>
                <c:pt idx="616">
                  <c:v>38.42</c:v>
                </c:pt>
                <c:pt idx="617">
                  <c:v>36.910000000000004</c:v>
                </c:pt>
                <c:pt idx="618">
                  <c:v>39.160000000000011</c:v>
                </c:pt>
                <c:pt idx="619">
                  <c:v>39.54</c:v>
                </c:pt>
                <c:pt idx="620">
                  <c:v>39.35</c:v>
                </c:pt>
                <c:pt idx="621">
                  <c:v>38.32</c:v>
                </c:pt>
                <c:pt idx="622">
                  <c:v>38.54</c:v>
                </c:pt>
                <c:pt idx="623">
                  <c:v>36.83</c:v>
                </c:pt>
                <c:pt idx="624">
                  <c:v>35.5</c:v>
                </c:pt>
                <c:pt idx="625">
                  <c:v>35.93</c:v>
                </c:pt>
                <c:pt idx="626">
                  <c:v>37.54</c:v>
                </c:pt>
                <c:pt idx="627">
                  <c:v>38.54</c:v>
                </c:pt>
                <c:pt idx="628">
                  <c:v>37.700000000000003</c:v>
                </c:pt>
                <c:pt idx="629">
                  <c:v>38.700000000000003</c:v>
                </c:pt>
                <c:pt idx="630">
                  <c:v>40</c:v>
                </c:pt>
                <c:pt idx="631">
                  <c:v>42.25</c:v>
                </c:pt>
                <c:pt idx="632">
                  <c:v>42.290000000000013</c:v>
                </c:pt>
                <c:pt idx="633">
                  <c:v>41.190000000000012</c:v>
                </c:pt>
                <c:pt idx="634">
                  <c:v>40.18</c:v>
                </c:pt>
                <c:pt idx="635">
                  <c:v>40.57</c:v>
                </c:pt>
                <c:pt idx="636">
                  <c:v>43.08</c:v>
                </c:pt>
                <c:pt idx="637">
                  <c:v>42.36</c:v>
                </c:pt>
                <c:pt idx="638">
                  <c:v>41.6</c:v>
                </c:pt>
                <c:pt idx="639">
                  <c:v>41.260000000000012</c:v>
                </c:pt>
                <c:pt idx="640">
                  <c:v>43.02</c:v>
                </c:pt>
                <c:pt idx="641">
                  <c:v>43.09</c:v>
                </c:pt>
                <c:pt idx="642">
                  <c:v>43.760000000000012</c:v>
                </c:pt>
                <c:pt idx="643">
                  <c:v>44.95</c:v>
                </c:pt>
                <c:pt idx="644">
                  <c:v>44.81</c:v>
                </c:pt>
                <c:pt idx="645">
                  <c:v>45.97</c:v>
                </c:pt>
                <c:pt idx="646">
                  <c:v>44.83</c:v>
                </c:pt>
                <c:pt idx="647">
                  <c:v>43.260000000000012</c:v>
                </c:pt>
                <c:pt idx="648">
                  <c:v>44.14</c:v>
                </c:pt>
                <c:pt idx="649">
                  <c:v>43</c:v>
                </c:pt>
                <c:pt idx="650">
                  <c:v>43.68</c:v>
                </c:pt>
                <c:pt idx="651">
                  <c:v>41.75</c:v>
                </c:pt>
                <c:pt idx="652">
                  <c:v>41.230000000000011</c:v>
                </c:pt>
                <c:pt idx="653">
                  <c:v>40.520000000000003</c:v>
                </c:pt>
                <c:pt idx="654">
                  <c:v>39.39</c:v>
                </c:pt>
                <c:pt idx="655">
                  <c:v>40.24</c:v>
                </c:pt>
                <c:pt idx="656">
                  <c:v>40.270000000000003</c:v>
                </c:pt>
                <c:pt idx="657">
                  <c:v>40.68</c:v>
                </c:pt>
                <c:pt idx="658">
                  <c:v>39.86</c:v>
                </c:pt>
                <c:pt idx="659">
                  <c:v>41.47</c:v>
                </c:pt>
                <c:pt idx="660">
                  <c:v>42.160000000000011</c:v>
                </c:pt>
                <c:pt idx="661">
                  <c:v>43.32</c:v>
                </c:pt>
                <c:pt idx="662">
                  <c:v>43.32</c:v>
                </c:pt>
                <c:pt idx="663">
                  <c:v>44.93</c:v>
                </c:pt>
                <c:pt idx="664">
                  <c:v>43.93</c:v>
                </c:pt>
                <c:pt idx="665">
                  <c:v>43.47</c:v>
                </c:pt>
                <c:pt idx="666">
                  <c:v>43.17</c:v>
                </c:pt>
                <c:pt idx="667">
                  <c:v>44.17</c:v>
                </c:pt>
                <c:pt idx="668">
                  <c:v>45.98</c:v>
                </c:pt>
                <c:pt idx="669">
                  <c:v>45.99</c:v>
                </c:pt>
                <c:pt idx="670">
                  <c:v>47.48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794304"/>
        <c:axId val="35804288"/>
      </c:lineChart>
      <c:dateAx>
        <c:axId val="35794304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txPr>
          <a:bodyPr rot="-2700000"/>
          <a:lstStyle/>
          <a:p>
            <a: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es-MX"/>
          </a:p>
        </c:txPr>
        <c:crossAx val="35804288"/>
        <c:crosses val="autoZero"/>
        <c:auto val="1"/>
        <c:lblOffset val="100"/>
        <c:baseTimeUnit val="days"/>
      </c:dateAx>
      <c:valAx>
        <c:axId val="35804288"/>
        <c:scaling>
          <c:orientation val="minMax"/>
          <c:max val="50"/>
          <c:min val="0"/>
        </c:scaling>
        <c:delete val="0"/>
        <c:axPos val="l"/>
        <c:numFmt formatCode="&quot;$&quot;#,##0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es-MX"/>
          </a:p>
        </c:txPr>
        <c:crossAx val="3579430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19138232720913E-2"/>
          <c:y val="6.3985400262467185E-2"/>
          <c:w val="0.84775869422572314"/>
          <c:h val="0.7613697506561678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S&amp;P 500</c:v>
                </c:pt>
              </c:strCache>
            </c:strRef>
          </c:tx>
          <c:spPr>
            <a:ln w="47625">
              <a:solidFill>
                <a:srgbClr val="A13B39"/>
              </a:solidFill>
            </a:ln>
          </c:spPr>
          <c:marker>
            <c:symbol val="none"/>
          </c:marker>
          <c:cat>
            <c:numRef>
              <c:f>Sheet1!$A$2:$A$672</c:f>
              <c:numCache>
                <c:formatCode>m/d/yyyy</c:formatCode>
                <c:ptCount val="671"/>
                <c:pt idx="0">
                  <c:v>39874</c:v>
                </c:pt>
                <c:pt idx="1">
                  <c:v>39875</c:v>
                </c:pt>
                <c:pt idx="2">
                  <c:v>39876</c:v>
                </c:pt>
                <c:pt idx="3">
                  <c:v>39877</c:v>
                </c:pt>
                <c:pt idx="4">
                  <c:v>39878</c:v>
                </c:pt>
                <c:pt idx="5">
                  <c:v>39881</c:v>
                </c:pt>
                <c:pt idx="6">
                  <c:v>39882</c:v>
                </c:pt>
                <c:pt idx="7">
                  <c:v>39883</c:v>
                </c:pt>
                <c:pt idx="8">
                  <c:v>39884</c:v>
                </c:pt>
                <c:pt idx="9">
                  <c:v>39885</c:v>
                </c:pt>
                <c:pt idx="10">
                  <c:v>39888</c:v>
                </c:pt>
                <c:pt idx="11">
                  <c:v>39889</c:v>
                </c:pt>
                <c:pt idx="12">
                  <c:v>39890</c:v>
                </c:pt>
                <c:pt idx="13">
                  <c:v>39891</c:v>
                </c:pt>
                <c:pt idx="14">
                  <c:v>39892</c:v>
                </c:pt>
                <c:pt idx="15">
                  <c:v>39895</c:v>
                </c:pt>
                <c:pt idx="16">
                  <c:v>39896</c:v>
                </c:pt>
                <c:pt idx="17">
                  <c:v>39897</c:v>
                </c:pt>
                <c:pt idx="18">
                  <c:v>39898</c:v>
                </c:pt>
                <c:pt idx="19">
                  <c:v>39899</c:v>
                </c:pt>
                <c:pt idx="20">
                  <c:v>39902</c:v>
                </c:pt>
                <c:pt idx="21">
                  <c:v>39903</c:v>
                </c:pt>
                <c:pt idx="22">
                  <c:v>39904</c:v>
                </c:pt>
                <c:pt idx="23">
                  <c:v>39905</c:v>
                </c:pt>
                <c:pt idx="24">
                  <c:v>39906</c:v>
                </c:pt>
                <c:pt idx="25">
                  <c:v>39909</c:v>
                </c:pt>
                <c:pt idx="26">
                  <c:v>39910</c:v>
                </c:pt>
                <c:pt idx="27">
                  <c:v>39911</c:v>
                </c:pt>
                <c:pt idx="28">
                  <c:v>39912</c:v>
                </c:pt>
                <c:pt idx="29">
                  <c:v>39916</c:v>
                </c:pt>
                <c:pt idx="30">
                  <c:v>39917</c:v>
                </c:pt>
                <c:pt idx="31">
                  <c:v>39918</c:v>
                </c:pt>
                <c:pt idx="32">
                  <c:v>39919</c:v>
                </c:pt>
                <c:pt idx="33">
                  <c:v>39920</c:v>
                </c:pt>
                <c:pt idx="34">
                  <c:v>39923</c:v>
                </c:pt>
                <c:pt idx="35">
                  <c:v>39924</c:v>
                </c:pt>
                <c:pt idx="36">
                  <c:v>39925</c:v>
                </c:pt>
                <c:pt idx="37">
                  <c:v>39926</c:v>
                </c:pt>
                <c:pt idx="38">
                  <c:v>39927</c:v>
                </c:pt>
                <c:pt idx="39">
                  <c:v>39930</c:v>
                </c:pt>
                <c:pt idx="40">
                  <c:v>39931</c:v>
                </c:pt>
                <c:pt idx="41">
                  <c:v>39932</c:v>
                </c:pt>
                <c:pt idx="42">
                  <c:v>39933</c:v>
                </c:pt>
                <c:pt idx="43">
                  <c:v>39934</c:v>
                </c:pt>
                <c:pt idx="44">
                  <c:v>39937</c:v>
                </c:pt>
                <c:pt idx="45">
                  <c:v>39938</c:v>
                </c:pt>
                <c:pt idx="46">
                  <c:v>39939</c:v>
                </c:pt>
                <c:pt idx="47">
                  <c:v>39940</c:v>
                </c:pt>
                <c:pt idx="48">
                  <c:v>39941</c:v>
                </c:pt>
                <c:pt idx="49">
                  <c:v>39944</c:v>
                </c:pt>
                <c:pt idx="50">
                  <c:v>39945</c:v>
                </c:pt>
                <c:pt idx="51">
                  <c:v>39946</c:v>
                </c:pt>
                <c:pt idx="52">
                  <c:v>39947</c:v>
                </c:pt>
                <c:pt idx="53">
                  <c:v>39948</c:v>
                </c:pt>
                <c:pt idx="54">
                  <c:v>39951</c:v>
                </c:pt>
                <c:pt idx="55">
                  <c:v>39952</c:v>
                </c:pt>
                <c:pt idx="56">
                  <c:v>39953</c:v>
                </c:pt>
                <c:pt idx="57">
                  <c:v>39954</c:v>
                </c:pt>
                <c:pt idx="58">
                  <c:v>39955</c:v>
                </c:pt>
                <c:pt idx="59">
                  <c:v>39959</c:v>
                </c:pt>
                <c:pt idx="60">
                  <c:v>39960</c:v>
                </c:pt>
                <c:pt idx="61">
                  <c:v>39961</c:v>
                </c:pt>
                <c:pt idx="62">
                  <c:v>39962</c:v>
                </c:pt>
                <c:pt idx="63">
                  <c:v>39965</c:v>
                </c:pt>
                <c:pt idx="64">
                  <c:v>39966</c:v>
                </c:pt>
                <c:pt idx="65">
                  <c:v>39967</c:v>
                </c:pt>
                <c:pt idx="66">
                  <c:v>39968</c:v>
                </c:pt>
                <c:pt idx="67">
                  <c:v>39969</c:v>
                </c:pt>
                <c:pt idx="68">
                  <c:v>39972</c:v>
                </c:pt>
                <c:pt idx="69">
                  <c:v>39973</c:v>
                </c:pt>
                <c:pt idx="70">
                  <c:v>39974</c:v>
                </c:pt>
                <c:pt idx="71">
                  <c:v>39975</c:v>
                </c:pt>
                <c:pt idx="72">
                  <c:v>39976</c:v>
                </c:pt>
                <c:pt idx="73">
                  <c:v>39979</c:v>
                </c:pt>
                <c:pt idx="74">
                  <c:v>39980</c:v>
                </c:pt>
                <c:pt idx="75">
                  <c:v>39981</c:v>
                </c:pt>
                <c:pt idx="76">
                  <c:v>39982</c:v>
                </c:pt>
                <c:pt idx="77">
                  <c:v>39983</c:v>
                </c:pt>
                <c:pt idx="78">
                  <c:v>39986</c:v>
                </c:pt>
                <c:pt idx="79">
                  <c:v>39987</c:v>
                </c:pt>
                <c:pt idx="80">
                  <c:v>39988</c:v>
                </c:pt>
                <c:pt idx="81">
                  <c:v>39989</c:v>
                </c:pt>
                <c:pt idx="82">
                  <c:v>39990</c:v>
                </c:pt>
                <c:pt idx="83">
                  <c:v>39993</c:v>
                </c:pt>
                <c:pt idx="84">
                  <c:v>39994</c:v>
                </c:pt>
                <c:pt idx="85">
                  <c:v>39995</c:v>
                </c:pt>
                <c:pt idx="86">
                  <c:v>39996</c:v>
                </c:pt>
                <c:pt idx="87">
                  <c:v>40000</c:v>
                </c:pt>
                <c:pt idx="88">
                  <c:v>40001</c:v>
                </c:pt>
                <c:pt idx="89">
                  <c:v>40002</c:v>
                </c:pt>
                <c:pt idx="90">
                  <c:v>40003</c:v>
                </c:pt>
                <c:pt idx="91">
                  <c:v>40004</c:v>
                </c:pt>
                <c:pt idx="92">
                  <c:v>40007</c:v>
                </c:pt>
                <c:pt idx="93">
                  <c:v>40008</c:v>
                </c:pt>
                <c:pt idx="94">
                  <c:v>40009</c:v>
                </c:pt>
                <c:pt idx="95">
                  <c:v>40010</c:v>
                </c:pt>
                <c:pt idx="96">
                  <c:v>40011</c:v>
                </c:pt>
                <c:pt idx="97">
                  <c:v>40014</c:v>
                </c:pt>
                <c:pt idx="98">
                  <c:v>40015</c:v>
                </c:pt>
                <c:pt idx="99">
                  <c:v>40016</c:v>
                </c:pt>
                <c:pt idx="100">
                  <c:v>40017</c:v>
                </c:pt>
                <c:pt idx="101">
                  <c:v>40018</c:v>
                </c:pt>
                <c:pt idx="102">
                  <c:v>40021</c:v>
                </c:pt>
                <c:pt idx="103">
                  <c:v>40022</c:v>
                </c:pt>
                <c:pt idx="104">
                  <c:v>40023</c:v>
                </c:pt>
                <c:pt idx="105">
                  <c:v>40024</c:v>
                </c:pt>
                <c:pt idx="106">
                  <c:v>40025</c:v>
                </c:pt>
                <c:pt idx="107">
                  <c:v>40028</c:v>
                </c:pt>
                <c:pt idx="108">
                  <c:v>40029</c:v>
                </c:pt>
                <c:pt idx="109">
                  <c:v>40030</c:v>
                </c:pt>
                <c:pt idx="110">
                  <c:v>40031</c:v>
                </c:pt>
                <c:pt idx="111">
                  <c:v>40032</c:v>
                </c:pt>
                <c:pt idx="112">
                  <c:v>40035</c:v>
                </c:pt>
                <c:pt idx="113">
                  <c:v>40036</c:v>
                </c:pt>
                <c:pt idx="114">
                  <c:v>40037</c:v>
                </c:pt>
                <c:pt idx="115">
                  <c:v>40038</c:v>
                </c:pt>
                <c:pt idx="116">
                  <c:v>40039</c:v>
                </c:pt>
                <c:pt idx="117">
                  <c:v>40042</c:v>
                </c:pt>
                <c:pt idx="118">
                  <c:v>40043</c:v>
                </c:pt>
                <c:pt idx="119">
                  <c:v>40044</c:v>
                </c:pt>
                <c:pt idx="120">
                  <c:v>40045</c:v>
                </c:pt>
                <c:pt idx="121">
                  <c:v>40046</c:v>
                </c:pt>
                <c:pt idx="122">
                  <c:v>40049</c:v>
                </c:pt>
                <c:pt idx="123">
                  <c:v>40050</c:v>
                </c:pt>
                <c:pt idx="124">
                  <c:v>40051</c:v>
                </c:pt>
                <c:pt idx="125">
                  <c:v>40052</c:v>
                </c:pt>
                <c:pt idx="126">
                  <c:v>40053</c:v>
                </c:pt>
                <c:pt idx="127">
                  <c:v>40056</c:v>
                </c:pt>
                <c:pt idx="128">
                  <c:v>40057</c:v>
                </c:pt>
                <c:pt idx="129">
                  <c:v>40058</c:v>
                </c:pt>
                <c:pt idx="130">
                  <c:v>40059</c:v>
                </c:pt>
                <c:pt idx="131">
                  <c:v>40060</c:v>
                </c:pt>
                <c:pt idx="132">
                  <c:v>40064</c:v>
                </c:pt>
                <c:pt idx="133">
                  <c:v>40065</c:v>
                </c:pt>
                <c:pt idx="134">
                  <c:v>40066</c:v>
                </c:pt>
                <c:pt idx="135">
                  <c:v>40067</c:v>
                </c:pt>
                <c:pt idx="136">
                  <c:v>40070</c:v>
                </c:pt>
                <c:pt idx="137">
                  <c:v>40071</c:v>
                </c:pt>
                <c:pt idx="138">
                  <c:v>40072</c:v>
                </c:pt>
                <c:pt idx="139">
                  <c:v>40073</c:v>
                </c:pt>
                <c:pt idx="140">
                  <c:v>40074</c:v>
                </c:pt>
                <c:pt idx="141">
                  <c:v>40077</c:v>
                </c:pt>
                <c:pt idx="142">
                  <c:v>40078</c:v>
                </c:pt>
                <c:pt idx="143">
                  <c:v>40079</c:v>
                </c:pt>
                <c:pt idx="144">
                  <c:v>40080</c:v>
                </c:pt>
                <c:pt idx="145">
                  <c:v>40081</c:v>
                </c:pt>
                <c:pt idx="146">
                  <c:v>40084</c:v>
                </c:pt>
                <c:pt idx="147">
                  <c:v>40085</c:v>
                </c:pt>
                <c:pt idx="148">
                  <c:v>40086</c:v>
                </c:pt>
                <c:pt idx="149">
                  <c:v>40087</c:v>
                </c:pt>
                <c:pt idx="150">
                  <c:v>40088</c:v>
                </c:pt>
                <c:pt idx="151">
                  <c:v>40091</c:v>
                </c:pt>
                <c:pt idx="152">
                  <c:v>40092</c:v>
                </c:pt>
                <c:pt idx="153">
                  <c:v>40093</c:v>
                </c:pt>
                <c:pt idx="154">
                  <c:v>40094</c:v>
                </c:pt>
                <c:pt idx="155">
                  <c:v>40095</c:v>
                </c:pt>
                <c:pt idx="156">
                  <c:v>40098</c:v>
                </c:pt>
                <c:pt idx="157">
                  <c:v>40099</c:v>
                </c:pt>
                <c:pt idx="158">
                  <c:v>40100</c:v>
                </c:pt>
                <c:pt idx="159">
                  <c:v>40101</c:v>
                </c:pt>
                <c:pt idx="160">
                  <c:v>40102</c:v>
                </c:pt>
                <c:pt idx="161">
                  <c:v>40105</c:v>
                </c:pt>
                <c:pt idx="162">
                  <c:v>40106</c:v>
                </c:pt>
                <c:pt idx="163">
                  <c:v>40107</c:v>
                </c:pt>
                <c:pt idx="164">
                  <c:v>40108</c:v>
                </c:pt>
                <c:pt idx="165">
                  <c:v>40109</c:v>
                </c:pt>
                <c:pt idx="166">
                  <c:v>40112</c:v>
                </c:pt>
                <c:pt idx="167">
                  <c:v>40113</c:v>
                </c:pt>
                <c:pt idx="168">
                  <c:v>40114</c:v>
                </c:pt>
                <c:pt idx="169">
                  <c:v>40115</c:v>
                </c:pt>
                <c:pt idx="170">
                  <c:v>40116</c:v>
                </c:pt>
                <c:pt idx="171">
                  <c:v>40119</c:v>
                </c:pt>
                <c:pt idx="172">
                  <c:v>40120</c:v>
                </c:pt>
                <c:pt idx="173">
                  <c:v>40121</c:v>
                </c:pt>
                <c:pt idx="174">
                  <c:v>40122</c:v>
                </c:pt>
                <c:pt idx="175">
                  <c:v>40123</c:v>
                </c:pt>
                <c:pt idx="176">
                  <c:v>40126</c:v>
                </c:pt>
                <c:pt idx="177">
                  <c:v>40127</c:v>
                </c:pt>
                <c:pt idx="178">
                  <c:v>40128</c:v>
                </c:pt>
                <c:pt idx="179">
                  <c:v>40129</c:v>
                </c:pt>
                <c:pt idx="180">
                  <c:v>40130</c:v>
                </c:pt>
                <c:pt idx="181">
                  <c:v>40133</c:v>
                </c:pt>
                <c:pt idx="182">
                  <c:v>40134</c:v>
                </c:pt>
                <c:pt idx="183">
                  <c:v>40135</c:v>
                </c:pt>
                <c:pt idx="184">
                  <c:v>40136</c:v>
                </c:pt>
                <c:pt idx="185">
                  <c:v>40137</c:v>
                </c:pt>
                <c:pt idx="186">
                  <c:v>40140</c:v>
                </c:pt>
                <c:pt idx="187">
                  <c:v>40141</c:v>
                </c:pt>
                <c:pt idx="188">
                  <c:v>40142</c:v>
                </c:pt>
                <c:pt idx="189">
                  <c:v>40144</c:v>
                </c:pt>
                <c:pt idx="190">
                  <c:v>40147</c:v>
                </c:pt>
                <c:pt idx="191">
                  <c:v>40148</c:v>
                </c:pt>
                <c:pt idx="192">
                  <c:v>40149</c:v>
                </c:pt>
                <c:pt idx="193">
                  <c:v>40150</c:v>
                </c:pt>
                <c:pt idx="194">
                  <c:v>40151</c:v>
                </c:pt>
                <c:pt idx="195">
                  <c:v>40154</c:v>
                </c:pt>
                <c:pt idx="196">
                  <c:v>40155</c:v>
                </c:pt>
                <c:pt idx="197">
                  <c:v>40156</c:v>
                </c:pt>
                <c:pt idx="198">
                  <c:v>40157</c:v>
                </c:pt>
                <c:pt idx="199">
                  <c:v>40158</c:v>
                </c:pt>
                <c:pt idx="200">
                  <c:v>40161</c:v>
                </c:pt>
                <c:pt idx="201">
                  <c:v>40162</c:v>
                </c:pt>
                <c:pt idx="202">
                  <c:v>40163</c:v>
                </c:pt>
                <c:pt idx="203">
                  <c:v>40164</c:v>
                </c:pt>
                <c:pt idx="204">
                  <c:v>40165</c:v>
                </c:pt>
                <c:pt idx="205">
                  <c:v>40168</c:v>
                </c:pt>
                <c:pt idx="206">
                  <c:v>40169</c:v>
                </c:pt>
                <c:pt idx="207">
                  <c:v>40170</c:v>
                </c:pt>
                <c:pt idx="208">
                  <c:v>40171</c:v>
                </c:pt>
                <c:pt idx="209">
                  <c:v>40175</c:v>
                </c:pt>
                <c:pt idx="210">
                  <c:v>40176</c:v>
                </c:pt>
                <c:pt idx="211">
                  <c:v>40177</c:v>
                </c:pt>
                <c:pt idx="212">
                  <c:v>40178</c:v>
                </c:pt>
                <c:pt idx="213">
                  <c:v>40182</c:v>
                </c:pt>
                <c:pt idx="214">
                  <c:v>40183</c:v>
                </c:pt>
                <c:pt idx="215">
                  <c:v>40184</c:v>
                </c:pt>
                <c:pt idx="216">
                  <c:v>40185</c:v>
                </c:pt>
                <c:pt idx="217">
                  <c:v>40186</c:v>
                </c:pt>
                <c:pt idx="218">
                  <c:v>40189</c:v>
                </c:pt>
                <c:pt idx="219">
                  <c:v>40190</c:v>
                </c:pt>
                <c:pt idx="220">
                  <c:v>40191</c:v>
                </c:pt>
                <c:pt idx="221">
                  <c:v>40192</c:v>
                </c:pt>
                <c:pt idx="222">
                  <c:v>40193</c:v>
                </c:pt>
                <c:pt idx="223">
                  <c:v>40197</c:v>
                </c:pt>
                <c:pt idx="224">
                  <c:v>40198</c:v>
                </c:pt>
                <c:pt idx="225">
                  <c:v>40199</c:v>
                </c:pt>
                <c:pt idx="226">
                  <c:v>40200</c:v>
                </c:pt>
                <c:pt idx="227">
                  <c:v>40203</c:v>
                </c:pt>
                <c:pt idx="228">
                  <c:v>40204</c:v>
                </c:pt>
                <c:pt idx="229">
                  <c:v>40205</c:v>
                </c:pt>
                <c:pt idx="230">
                  <c:v>40206</c:v>
                </c:pt>
                <c:pt idx="231">
                  <c:v>40207</c:v>
                </c:pt>
                <c:pt idx="232">
                  <c:v>40210</c:v>
                </c:pt>
                <c:pt idx="233">
                  <c:v>40211</c:v>
                </c:pt>
                <c:pt idx="234">
                  <c:v>40212</c:v>
                </c:pt>
                <c:pt idx="235">
                  <c:v>40213</c:v>
                </c:pt>
                <c:pt idx="236">
                  <c:v>40214</c:v>
                </c:pt>
                <c:pt idx="237">
                  <c:v>40217</c:v>
                </c:pt>
                <c:pt idx="238">
                  <c:v>40218</c:v>
                </c:pt>
                <c:pt idx="239">
                  <c:v>40219</c:v>
                </c:pt>
                <c:pt idx="240">
                  <c:v>40220</c:v>
                </c:pt>
                <c:pt idx="241">
                  <c:v>40221</c:v>
                </c:pt>
                <c:pt idx="242">
                  <c:v>40225</c:v>
                </c:pt>
                <c:pt idx="243">
                  <c:v>40226</c:v>
                </c:pt>
                <c:pt idx="244">
                  <c:v>40227</c:v>
                </c:pt>
                <c:pt idx="245">
                  <c:v>40228</c:v>
                </c:pt>
                <c:pt idx="246">
                  <c:v>40231</c:v>
                </c:pt>
                <c:pt idx="247">
                  <c:v>40232</c:v>
                </c:pt>
                <c:pt idx="248">
                  <c:v>40233</c:v>
                </c:pt>
                <c:pt idx="249">
                  <c:v>40234</c:v>
                </c:pt>
                <c:pt idx="250">
                  <c:v>40235</c:v>
                </c:pt>
                <c:pt idx="251">
                  <c:v>40238</c:v>
                </c:pt>
                <c:pt idx="252">
                  <c:v>40239</c:v>
                </c:pt>
                <c:pt idx="253">
                  <c:v>40240</c:v>
                </c:pt>
                <c:pt idx="254">
                  <c:v>40241</c:v>
                </c:pt>
                <c:pt idx="255">
                  <c:v>40242</c:v>
                </c:pt>
                <c:pt idx="256">
                  <c:v>40245</c:v>
                </c:pt>
                <c:pt idx="257">
                  <c:v>40246</c:v>
                </c:pt>
                <c:pt idx="258">
                  <c:v>40247</c:v>
                </c:pt>
                <c:pt idx="259">
                  <c:v>40248</c:v>
                </c:pt>
                <c:pt idx="260">
                  <c:v>40249</c:v>
                </c:pt>
                <c:pt idx="261">
                  <c:v>40252</c:v>
                </c:pt>
                <c:pt idx="262">
                  <c:v>40253</c:v>
                </c:pt>
                <c:pt idx="263">
                  <c:v>40254</c:v>
                </c:pt>
                <c:pt idx="264">
                  <c:v>40255</c:v>
                </c:pt>
                <c:pt idx="265">
                  <c:v>40256</c:v>
                </c:pt>
                <c:pt idx="266">
                  <c:v>40259</c:v>
                </c:pt>
                <c:pt idx="267">
                  <c:v>40260</c:v>
                </c:pt>
                <c:pt idx="268">
                  <c:v>40261</c:v>
                </c:pt>
                <c:pt idx="269">
                  <c:v>40262</c:v>
                </c:pt>
                <c:pt idx="270">
                  <c:v>40263</c:v>
                </c:pt>
                <c:pt idx="271">
                  <c:v>40266</c:v>
                </c:pt>
                <c:pt idx="272">
                  <c:v>40267</c:v>
                </c:pt>
                <c:pt idx="273">
                  <c:v>40268</c:v>
                </c:pt>
                <c:pt idx="274">
                  <c:v>40269</c:v>
                </c:pt>
                <c:pt idx="275">
                  <c:v>40273</c:v>
                </c:pt>
                <c:pt idx="276">
                  <c:v>40274</c:v>
                </c:pt>
                <c:pt idx="277">
                  <c:v>40275</c:v>
                </c:pt>
                <c:pt idx="278">
                  <c:v>40276</c:v>
                </c:pt>
                <c:pt idx="279">
                  <c:v>40277</c:v>
                </c:pt>
                <c:pt idx="280">
                  <c:v>40280</c:v>
                </c:pt>
                <c:pt idx="281">
                  <c:v>40281</c:v>
                </c:pt>
                <c:pt idx="282">
                  <c:v>40282</c:v>
                </c:pt>
                <c:pt idx="283">
                  <c:v>40283</c:v>
                </c:pt>
                <c:pt idx="284">
                  <c:v>40284</c:v>
                </c:pt>
                <c:pt idx="285">
                  <c:v>40287</c:v>
                </c:pt>
                <c:pt idx="286">
                  <c:v>40288</c:v>
                </c:pt>
                <c:pt idx="287">
                  <c:v>40289</c:v>
                </c:pt>
                <c:pt idx="288">
                  <c:v>40290</c:v>
                </c:pt>
                <c:pt idx="289">
                  <c:v>40291</c:v>
                </c:pt>
                <c:pt idx="290">
                  <c:v>40294</c:v>
                </c:pt>
                <c:pt idx="291">
                  <c:v>40295</c:v>
                </c:pt>
                <c:pt idx="292">
                  <c:v>40296</c:v>
                </c:pt>
                <c:pt idx="293">
                  <c:v>40297</c:v>
                </c:pt>
                <c:pt idx="294">
                  <c:v>40298</c:v>
                </c:pt>
                <c:pt idx="295">
                  <c:v>40301</c:v>
                </c:pt>
                <c:pt idx="296">
                  <c:v>40302</c:v>
                </c:pt>
                <c:pt idx="297">
                  <c:v>40303</c:v>
                </c:pt>
                <c:pt idx="298">
                  <c:v>40304</c:v>
                </c:pt>
                <c:pt idx="299">
                  <c:v>40305</c:v>
                </c:pt>
                <c:pt idx="300">
                  <c:v>40308</c:v>
                </c:pt>
                <c:pt idx="301">
                  <c:v>40309</c:v>
                </c:pt>
                <c:pt idx="302">
                  <c:v>40310</c:v>
                </c:pt>
                <c:pt idx="303">
                  <c:v>40311</c:v>
                </c:pt>
                <c:pt idx="304">
                  <c:v>40312</c:v>
                </c:pt>
                <c:pt idx="305">
                  <c:v>40315</c:v>
                </c:pt>
                <c:pt idx="306">
                  <c:v>40316</c:v>
                </c:pt>
                <c:pt idx="307">
                  <c:v>40317</c:v>
                </c:pt>
                <c:pt idx="308">
                  <c:v>40318</c:v>
                </c:pt>
                <c:pt idx="309">
                  <c:v>40319</c:v>
                </c:pt>
                <c:pt idx="310">
                  <c:v>40322</c:v>
                </c:pt>
                <c:pt idx="311">
                  <c:v>40323</c:v>
                </c:pt>
                <c:pt idx="312">
                  <c:v>40324</c:v>
                </c:pt>
                <c:pt idx="313">
                  <c:v>40325</c:v>
                </c:pt>
                <c:pt idx="314">
                  <c:v>40326</c:v>
                </c:pt>
                <c:pt idx="315">
                  <c:v>40330</c:v>
                </c:pt>
                <c:pt idx="316">
                  <c:v>40331</c:v>
                </c:pt>
                <c:pt idx="317">
                  <c:v>40332</c:v>
                </c:pt>
                <c:pt idx="318">
                  <c:v>40333</c:v>
                </c:pt>
                <c:pt idx="319">
                  <c:v>40336</c:v>
                </c:pt>
                <c:pt idx="320">
                  <c:v>40337</c:v>
                </c:pt>
                <c:pt idx="321">
                  <c:v>40338</c:v>
                </c:pt>
                <c:pt idx="322">
                  <c:v>40339</c:v>
                </c:pt>
                <c:pt idx="323">
                  <c:v>40340</c:v>
                </c:pt>
                <c:pt idx="324">
                  <c:v>40343</c:v>
                </c:pt>
                <c:pt idx="325">
                  <c:v>40344</c:v>
                </c:pt>
                <c:pt idx="326">
                  <c:v>40345</c:v>
                </c:pt>
                <c:pt idx="327">
                  <c:v>40346</c:v>
                </c:pt>
                <c:pt idx="328">
                  <c:v>40347</c:v>
                </c:pt>
                <c:pt idx="329">
                  <c:v>40350</c:v>
                </c:pt>
                <c:pt idx="330">
                  <c:v>40351</c:v>
                </c:pt>
                <c:pt idx="331">
                  <c:v>40352</c:v>
                </c:pt>
                <c:pt idx="332">
                  <c:v>40353</c:v>
                </c:pt>
                <c:pt idx="333">
                  <c:v>40354</c:v>
                </c:pt>
                <c:pt idx="334">
                  <c:v>40357</c:v>
                </c:pt>
                <c:pt idx="335">
                  <c:v>40358</c:v>
                </c:pt>
                <c:pt idx="336">
                  <c:v>40359</c:v>
                </c:pt>
                <c:pt idx="337">
                  <c:v>40360</c:v>
                </c:pt>
                <c:pt idx="338">
                  <c:v>40361</c:v>
                </c:pt>
                <c:pt idx="339">
                  <c:v>40365</c:v>
                </c:pt>
                <c:pt idx="340">
                  <c:v>40366</c:v>
                </c:pt>
                <c:pt idx="341">
                  <c:v>40367</c:v>
                </c:pt>
                <c:pt idx="342">
                  <c:v>40368</c:v>
                </c:pt>
                <c:pt idx="343">
                  <c:v>40371</c:v>
                </c:pt>
                <c:pt idx="344">
                  <c:v>40372</c:v>
                </c:pt>
                <c:pt idx="345">
                  <c:v>40373</c:v>
                </c:pt>
                <c:pt idx="346">
                  <c:v>40374</c:v>
                </c:pt>
                <c:pt idx="347">
                  <c:v>40375</c:v>
                </c:pt>
                <c:pt idx="348">
                  <c:v>40378</c:v>
                </c:pt>
                <c:pt idx="349">
                  <c:v>40379</c:v>
                </c:pt>
                <c:pt idx="350">
                  <c:v>40380</c:v>
                </c:pt>
                <c:pt idx="351">
                  <c:v>40381</c:v>
                </c:pt>
                <c:pt idx="352">
                  <c:v>40382</c:v>
                </c:pt>
                <c:pt idx="353">
                  <c:v>40385</c:v>
                </c:pt>
                <c:pt idx="354">
                  <c:v>40386</c:v>
                </c:pt>
                <c:pt idx="355">
                  <c:v>40387</c:v>
                </c:pt>
                <c:pt idx="356">
                  <c:v>40388</c:v>
                </c:pt>
                <c:pt idx="357">
                  <c:v>40389</c:v>
                </c:pt>
                <c:pt idx="358">
                  <c:v>40392</c:v>
                </c:pt>
                <c:pt idx="359">
                  <c:v>40393</c:v>
                </c:pt>
                <c:pt idx="360">
                  <c:v>40394</c:v>
                </c:pt>
                <c:pt idx="361">
                  <c:v>40395</c:v>
                </c:pt>
                <c:pt idx="362">
                  <c:v>40396</c:v>
                </c:pt>
                <c:pt idx="363">
                  <c:v>40399</c:v>
                </c:pt>
                <c:pt idx="364">
                  <c:v>40400</c:v>
                </c:pt>
                <c:pt idx="365">
                  <c:v>40401</c:v>
                </c:pt>
                <c:pt idx="366">
                  <c:v>40402</c:v>
                </c:pt>
                <c:pt idx="367">
                  <c:v>40403</c:v>
                </c:pt>
                <c:pt idx="368">
                  <c:v>40406</c:v>
                </c:pt>
                <c:pt idx="369">
                  <c:v>40407</c:v>
                </c:pt>
                <c:pt idx="370">
                  <c:v>40408</c:v>
                </c:pt>
                <c:pt idx="371">
                  <c:v>40409</c:v>
                </c:pt>
                <c:pt idx="372">
                  <c:v>40410</c:v>
                </c:pt>
                <c:pt idx="373">
                  <c:v>40413</c:v>
                </c:pt>
                <c:pt idx="374">
                  <c:v>40414</c:v>
                </c:pt>
                <c:pt idx="375">
                  <c:v>40415</c:v>
                </c:pt>
                <c:pt idx="376">
                  <c:v>40416</c:v>
                </c:pt>
                <c:pt idx="377">
                  <c:v>40417</c:v>
                </c:pt>
                <c:pt idx="378">
                  <c:v>40420</c:v>
                </c:pt>
                <c:pt idx="379">
                  <c:v>40421</c:v>
                </c:pt>
                <c:pt idx="380">
                  <c:v>40422</c:v>
                </c:pt>
                <c:pt idx="381">
                  <c:v>40423</c:v>
                </c:pt>
                <c:pt idx="382">
                  <c:v>40424</c:v>
                </c:pt>
                <c:pt idx="383">
                  <c:v>40428</c:v>
                </c:pt>
                <c:pt idx="384">
                  <c:v>40429</c:v>
                </c:pt>
                <c:pt idx="385">
                  <c:v>40430</c:v>
                </c:pt>
                <c:pt idx="386">
                  <c:v>40431</c:v>
                </c:pt>
                <c:pt idx="387">
                  <c:v>40434</c:v>
                </c:pt>
                <c:pt idx="388">
                  <c:v>40435</c:v>
                </c:pt>
                <c:pt idx="389">
                  <c:v>40436</c:v>
                </c:pt>
                <c:pt idx="390">
                  <c:v>40437</c:v>
                </c:pt>
                <c:pt idx="391">
                  <c:v>40438</c:v>
                </c:pt>
                <c:pt idx="392">
                  <c:v>40441</c:v>
                </c:pt>
                <c:pt idx="393">
                  <c:v>40442</c:v>
                </c:pt>
                <c:pt idx="394">
                  <c:v>40443</c:v>
                </c:pt>
                <c:pt idx="395">
                  <c:v>40444</c:v>
                </c:pt>
                <c:pt idx="396">
                  <c:v>40445</c:v>
                </c:pt>
                <c:pt idx="397">
                  <c:v>40448</c:v>
                </c:pt>
                <c:pt idx="398">
                  <c:v>40449</c:v>
                </c:pt>
                <c:pt idx="399">
                  <c:v>40450</c:v>
                </c:pt>
                <c:pt idx="400">
                  <c:v>40451</c:v>
                </c:pt>
                <c:pt idx="401">
                  <c:v>40452</c:v>
                </c:pt>
                <c:pt idx="402">
                  <c:v>40455</c:v>
                </c:pt>
                <c:pt idx="403">
                  <c:v>40456</c:v>
                </c:pt>
                <c:pt idx="404">
                  <c:v>40457</c:v>
                </c:pt>
                <c:pt idx="405">
                  <c:v>40458</c:v>
                </c:pt>
                <c:pt idx="406">
                  <c:v>40459</c:v>
                </c:pt>
                <c:pt idx="407">
                  <c:v>40462</c:v>
                </c:pt>
                <c:pt idx="408">
                  <c:v>40463</c:v>
                </c:pt>
                <c:pt idx="409">
                  <c:v>40464</c:v>
                </c:pt>
                <c:pt idx="410">
                  <c:v>40465</c:v>
                </c:pt>
                <c:pt idx="411">
                  <c:v>40466</c:v>
                </c:pt>
                <c:pt idx="412">
                  <c:v>40469</c:v>
                </c:pt>
                <c:pt idx="413">
                  <c:v>40470</c:v>
                </c:pt>
                <c:pt idx="414">
                  <c:v>40471</c:v>
                </c:pt>
                <c:pt idx="415">
                  <c:v>40472</c:v>
                </c:pt>
                <c:pt idx="416">
                  <c:v>40473</c:v>
                </c:pt>
                <c:pt idx="417">
                  <c:v>40476</c:v>
                </c:pt>
                <c:pt idx="418">
                  <c:v>40477</c:v>
                </c:pt>
                <c:pt idx="419">
                  <c:v>40478</c:v>
                </c:pt>
                <c:pt idx="420">
                  <c:v>40479</c:v>
                </c:pt>
                <c:pt idx="421">
                  <c:v>40480</c:v>
                </c:pt>
                <c:pt idx="422">
                  <c:v>40483</c:v>
                </c:pt>
                <c:pt idx="423">
                  <c:v>40484</c:v>
                </c:pt>
                <c:pt idx="424">
                  <c:v>40485</c:v>
                </c:pt>
                <c:pt idx="425">
                  <c:v>40486</c:v>
                </c:pt>
                <c:pt idx="426">
                  <c:v>40487</c:v>
                </c:pt>
                <c:pt idx="427">
                  <c:v>40490</c:v>
                </c:pt>
                <c:pt idx="428">
                  <c:v>40491</c:v>
                </c:pt>
                <c:pt idx="429">
                  <c:v>40492</c:v>
                </c:pt>
                <c:pt idx="430">
                  <c:v>40493</c:v>
                </c:pt>
                <c:pt idx="431">
                  <c:v>40494</c:v>
                </c:pt>
                <c:pt idx="432">
                  <c:v>40497</c:v>
                </c:pt>
                <c:pt idx="433">
                  <c:v>40498</c:v>
                </c:pt>
                <c:pt idx="434">
                  <c:v>40499</c:v>
                </c:pt>
                <c:pt idx="435">
                  <c:v>40500</c:v>
                </c:pt>
                <c:pt idx="436">
                  <c:v>40501</c:v>
                </c:pt>
                <c:pt idx="437">
                  <c:v>40504</c:v>
                </c:pt>
                <c:pt idx="438">
                  <c:v>40505</c:v>
                </c:pt>
                <c:pt idx="439">
                  <c:v>40506</c:v>
                </c:pt>
                <c:pt idx="440">
                  <c:v>40508</c:v>
                </c:pt>
                <c:pt idx="441">
                  <c:v>40511</c:v>
                </c:pt>
                <c:pt idx="442">
                  <c:v>40512</c:v>
                </c:pt>
                <c:pt idx="443">
                  <c:v>40513</c:v>
                </c:pt>
                <c:pt idx="444">
                  <c:v>40514</c:v>
                </c:pt>
                <c:pt idx="445">
                  <c:v>40515</c:v>
                </c:pt>
                <c:pt idx="446">
                  <c:v>40518</c:v>
                </c:pt>
                <c:pt idx="447">
                  <c:v>40519</c:v>
                </c:pt>
                <c:pt idx="448">
                  <c:v>40520</c:v>
                </c:pt>
                <c:pt idx="449">
                  <c:v>40521</c:v>
                </c:pt>
                <c:pt idx="450">
                  <c:v>40522</c:v>
                </c:pt>
                <c:pt idx="451">
                  <c:v>40525</c:v>
                </c:pt>
                <c:pt idx="452">
                  <c:v>40526</c:v>
                </c:pt>
                <c:pt idx="453">
                  <c:v>40527</c:v>
                </c:pt>
                <c:pt idx="454">
                  <c:v>40528</c:v>
                </c:pt>
                <c:pt idx="455">
                  <c:v>40529</c:v>
                </c:pt>
                <c:pt idx="456">
                  <c:v>40532</c:v>
                </c:pt>
                <c:pt idx="457">
                  <c:v>40533</c:v>
                </c:pt>
                <c:pt idx="458">
                  <c:v>40534</c:v>
                </c:pt>
                <c:pt idx="459">
                  <c:v>40535</c:v>
                </c:pt>
                <c:pt idx="460">
                  <c:v>40539</c:v>
                </c:pt>
                <c:pt idx="461">
                  <c:v>40540</c:v>
                </c:pt>
                <c:pt idx="462">
                  <c:v>40541</c:v>
                </c:pt>
                <c:pt idx="463">
                  <c:v>40542</c:v>
                </c:pt>
                <c:pt idx="464">
                  <c:v>40543</c:v>
                </c:pt>
                <c:pt idx="465">
                  <c:v>40546</c:v>
                </c:pt>
                <c:pt idx="466">
                  <c:v>40547</c:v>
                </c:pt>
                <c:pt idx="467">
                  <c:v>40548</c:v>
                </c:pt>
                <c:pt idx="468">
                  <c:v>40549</c:v>
                </c:pt>
                <c:pt idx="469">
                  <c:v>40550</c:v>
                </c:pt>
                <c:pt idx="470">
                  <c:v>40553</c:v>
                </c:pt>
                <c:pt idx="471">
                  <c:v>40554</c:v>
                </c:pt>
                <c:pt idx="472">
                  <c:v>40555</c:v>
                </c:pt>
                <c:pt idx="473">
                  <c:v>40556</c:v>
                </c:pt>
                <c:pt idx="474">
                  <c:v>40557</c:v>
                </c:pt>
                <c:pt idx="475">
                  <c:v>40561</c:v>
                </c:pt>
                <c:pt idx="476">
                  <c:v>40562</c:v>
                </c:pt>
                <c:pt idx="477">
                  <c:v>40563</c:v>
                </c:pt>
                <c:pt idx="478">
                  <c:v>40564</c:v>
                </c:pt>
                <c:pt idx="479">
                  <c:v>40567</c:v>
                </c:pt>
                <c:pt idx="480">
                  <c:v>40568</c:v>
                </c:pt>
                <c:pt idx="481">
                  <c:v>40569</c:v>
                </c:pt>
                <c:pt idx="482">
                  <c:v>40570</c:v>
                </c:pt>
                <c:pt idx="483">
                  <c:v>40571</c:v>
                </c:pt>
                <c:pt idx="484">
                  <c:v>40574</c:v>
                </c:pt>
                <c:pt idx="485">
                  <c:v>40575</c:v>
                </c:pt>
                <c:pt idx="486">
                  <c:v>40576</c:v>
                </c:pt>
                <c:pt idx="487">
                  <c:v>40577</c:v>
                </c:pt>
                <c:pt idx="488">
                  <c:v>40578</c:v>
                </c:pt>
                <c:pt idx="489">
                  <c:v>40581</c:v>
                </c:pt>
                <c:pt idx="490">
                  <c:v>40582</c:v>
                </c:pt>
                <c:pt idx="491">
                  <c:v>40583</c:v>
                </c:pt>
                <c:pt idx="492">
                  <c:v>40584</c:v>
                </c:pt>
                <c:pt idx="493">
                  <c:v>40585</c:v>
                </c:pt>
                <c:pt idx="494">
                  <c:v>40588</c:v>
                </c:pt>
                <c:pt idx="495">
                  <c:v>40589</c:v>
                </c:pt>
                <c:pt idx="496">
                  <c:v>40590</c:v>
                </c:pt>
                <c:pt idx="497">
                  <c:v>40591</c:v>
                </c:pt>
                <c:pt idx="498">
                  <c:v>40592</c:v>
                </c:pt>
                <c:pt idx="499">
                  <c:v>40596</c:v>
                </c:pt>
                <c:pt idx="500">
                  <c:v>40597</c:v>
                </c:pt>
                <c:pt idx="501">
                  <c:v>40598</c:v>
                </c:pt>
                <c:pt idx="502">
                  <c:v>40599</c:v>
                </c:pt>
                <c:pt idx="503">
                  <c:v>40602</c:v>
                </c:pt>
                <c:pt idx="504">
                  <c:v>40603</c:v>
                </c:pt>
                <c:pt idx="505">
                  <c:v>40604</c:v>
                </c:pt>
                <c:pt idx="506">
                  <c:v>40605</c:v>
                </c:pt>
                <c:pt idx="507">
                  <c:v>40606</c:v>
                </c:pt>
                <c:pt idx="508">
                  <c:v>40609</c:v>
                </c:pt>
                <c:pt idx="509">
                  <c:v>40610</c:v>
                </c:pt>
                <c:pt idx="510">
                  <c:v>40611</c:v>
                </c:pt>
                <c:pt idx="511">
                  <c:v>40612</c:v>
                </c:pt>
                <c:pt idx="512">
                  <c:v>40613</c:v>
                </c:pt>
                <c:pt idx="513">
                  <c:v>40616</c:v>
                </c:pt>
                <c:pt idx="514">
                  <c:v>40617</c:v>
                </c:pt>
                <c:pt idx="515">
                  <c:v>40618</c:v>
                </c:pt>
                <c:pt idx="516">
                  <c:v>40619</c:v>
                </c:pt>
                <c:pt idx="517">
                  <c:v>40620</c:v>
                </c:pt>
                <c:pt idx="518">
                  <c:v>40623</c:v>
                </c:pt>
                <c:pt idx="519">
                  <c:v>40624</c:v>
                </c:pt>
                <c:pt idx="520">
                  <c:v>40625</c:v>
                </c:pt>
                <c:pt idx="521">
                  <c:v>40626</c:v>
                </c:pt>
                <c:pt idx="522">
                  <c:v>40627</c:v>
                </c:pt>
                <c:pt idx="523">
                  <c:v>40630</c:v>
                </c:pt>
                <c:pt idx="524">
                  <c:v>40631</c:v>
                </c:pt>
                <c:pt idx="525">
                  <c:v>40632</c:v>
                </c:pt>
                <c:pt idx="526">
                  <c:v>40633</c:v>
                </c:pt>
                <c:pt idx="527">
                  <c:v>40634</c:v>
                </c:pt>
                <c:pt idx="528">
                  <c:v>40637</c:v>
                </c:pt>
                <c:pt idx="529">
                  <c:v>40638</c:v>
                </c:pt>
                <c:pt idx="530">
                  <c:v>40639</c:v>
                </c:pt>
                <c:pt idx="531">
                  <c:v>40640</c:v>
                </c:pt>
                <c:pt idx="532">
                  <c:v>40641</c:v>
                </c:pt>
                <c:pt idx="533">
                  <c:v>40644</c:v>
                </c:pt>
                <c:pt idx="534">
                  <c:v>40645</c:v>
                </c:pt>
                <c:pt idx="535">
                  <c:v>40646</c:v>
                </c:pt>
                <c:pt idx="536">
                  <c:v>40647</c:v>
                </c:pt>
                <c:pt idx="537">
                  <c:v>40648</c:v>
                </c:pt>
                <c:pt idx="538">
                  <c:v>40651</c:v>
                </c:pt>
                <c:pt idx="539">
                  <c:v>40652</c:v>
                </c:pt>
                <c:pt idx="540">
                  <c:v>40653</c:v>
                </c:pt>
                <c:pt idx="541">
                  <c:v>40654</c:v>
                </c:pt>
                <c:pt idx="542">
                  <c:v>40658</c:v>
                </c:pt>
                <c:pt idx="543">
                  <c:v>40659</c:v>
                </c:pt>
                <c:pt idx="544">
                  <c:v>40660</c:v>
                </c:pt>
                <c:pt idx="545">
                  <c:v>40661</c:v>
                </c:pt>
                <c:pt idx="546">
                  <c:v>40662</c:v>
                </c:pt>
                <c:pt idx="547">
                  <c:v>40665</c:v>
                </c:pt>
                <c:pt idx="548">
                  <c:v>40666</c:v>
                </c:pt>
                <c:pt idx="549">
                  <c:v>40667</c:v>
                </c:pt>
                <c:pt idx="550">
                  <c:v>40668</c:v>
                </c:pt>
                <c:pt idx="551">
                  <c:v>40669</c:v>
                </c:pt>
                <c:pt idx="552">
                  <c:v>40672</c:v>
                </c:pt>
                <c:pt idx="553">
                  <c:v>40673</c:v>
                </c:pt>
                <c:pt idx="554">
                  <c:v>40674</c:v>
                </c:pt>
                <c:pt idx="555">
                  <c:v>40675</c:v>
                </c:pt>
                <c:pt idx="556">
                  <c:v>40676</c:v>
                </c:pt>
                <c:pt idx="557">
                  <c:v>40679</c:v>
                </c:pt>
                <c:pt idx="558">
                  <c:v>40680</c:v>
                </c:pt>
                <c:pt idx="559">
                  <c:v>40681</c:v>
                </c:pt>
                <c:pt idx="560">
                  <c:v>40682</c:v>
                </c:pt>
                <c:pt idx="561">
                  <c:v>40683</c:v>
                </c:pt>
                <c:pt idx="562">
                  <c:v>40686</c:v>
                </c:pt>
                <c:pt idx="563">
                  <c:v>40687</c:v>
                </c:pt>
                <c:pt idx="564">
                  <c:v>40688</c:v>
                </c:pt>
                <c:pt idx="565">
                  <c:v>40689</c:v>
                </c:pt>
                <c:pt idx="566">
                  <c:v>40690</c:v>
                </c:pt>
                <c:pt idx="567">
                  <c:v>40694</c:v>
                </c:pt>
                <c:pt idx="568">
                  <c:v>40695</c:v>
                </c:pt>
                <c:pt idx="569">
                  <c:v>40696</c:v>
                </c:pt>
                <c:pt idx="570">
                  <c:v>40697</c:v>
                </c:pt>
                <c:pt idx="571">
                  <c:v>40700</c:v>
                </c:pt>
                <c:pt idx="572">
                  <c:v>40701</c:v>
                </c:pt>
                <c:pt idx="573">
                  <c:v>40702</c:v>
                </c:pt>
                <c:pt idx="574">
                  <c:v>40703</c:v>
                </c:pt>
                <c:pt idx="575">
                  <c:v>40704</c:v>
                </c:pt>
                <c:pt idx="576">
                  <c:v>40707</c:v>
                </c:pt>
                <c:pt idx="577">
                  <c:v>40708</c:v>
                </c:pt>
                <c:pt idx="578">
                  <c:v>40709</c:v>
                </c:pt>
                <c:pt idx="579">
                  <c:v>40710</c:v>
                </c:pt>
                <c:pt idx="580">
                  <c:v>40711</c:v>
                </c:pt>
                <c:pt idx="581">
                  <c:v>40714</c:v>
                </c:pt>
                <c:pt idx="582">
                  <c:v>40715</c:v>
                </c:pt>
                <c:pt idx="583">
                  <c:v>40716</c:v>
                </c:pt>
                <c:pt idx="584">
                  <c:v>40717</c:v>
                </c:pt>
                <c:pt idx="585">
                  <c:v>40718</c:v>
                </c:pt>
                <c:pt idx="586">
                  <c:v>40721</c:v>
                </c:pt>
                <c:pt idx="587">
                  <c:v>40722</c:v>
                </c:pt>
                <c:pt idx="588">
                  <c:v>40723</c:v>
                </c:pt>
                <c:pt idx="589">
                  <c:v>40724</c:v>
                </c:pt>
                <c:pt idx="590">
                  <c:v>40725</c:v>
                </c:pt>
                <c:pt idx="591">
                  <c:v>40729</c:v>
                </c:pt>
                <c:pt idx="592">
                  <c:v>40730</c:v>
                </c:pt>
                <c:pt idx="593">
                  <c:v>40731</c:v>
                </c:pt>
                <c:pt idx="594">
                  <c:v>40732</c:v>
                </c:pt>
                <c:pt idx="595">
                  <c:v>40735</c:v>
                </c:pt>
                <c:pt idx="596">
                  <c:v>40736</c:v>
                </c:pt>
                <c:pt idx="597">
                  <c:v>40737</c:v>
                </c:pt>
                <c:pt idx="598">
                  <c:v>40738</c:v>
                </c:pt>
                <c:pt idx="599">
                  <c:v>40739</c:v>
                </c:pt>
                <c:pt idx="600">
                  <c:v>40742</c:v>
                </c:pt>
                <c:pt idx="601">
                  <c:v>40743</c:v>
                </c:pt>
                <c:pt idx="602">
                  <c:v>40744</c:v>
                </c:pt>
                <c:pt idx="603">
                  <c:v>40745</c:v>
                </c:pt>
                <c:pt idx="604">
                  <c:v>40746</c:v>
                </c:pt>
                <c:pt idx="605">
                  <c:v>40749</c:v>
                </c:pt>
                <c:pt idx="606">
                  <c:v>40750</c:v>
                </c:pt>
                <c:pt idx="607">
                  <c:v>40751</c:v>
                </c:pt>
                <c:pt idx="608">
                  <c:v>40752</c:v>
                </c:pt>
                <c:pt idx="609">
                  <c:v>40753</c:v>
                </c:pt>
                <c:pt idx="610">
                  <c:v>40756</c:v>
                </c:pt>
                <c:pt idx="611">
                  <c:v>40757</c:v>
                </c:pt>
                <c:pt idx="612">
                  <c:v>40758</c:v>
                </c:pt>
                <c:pt idx="613">
                  <c:v>40759</c:v>
                </c:pt>
                <c:pt idx="614">
                  <c:v>40760</c:v>
                </c:pt>
                <c:pt idx="615">
                  <c:v>40763</c:v>
                </c:pt>
                <c:pt idx="616">
                  <c:v>40764</c:v>
                </c:pt>
                <c:pt idx="617">
                  <c:v>40765</c:v>
                </c:pt>
                <c:pt idx="618">
                  <c:v>40766</c:v>
                </c:pt>
                <c:pt idx="619">
                  <c:v>40767</c:v>
                </c:pt>
                <c:pt idx="620">
                  <c:v>40770</c:v>
                </c:pt>
                <c:pt idx="621">
                  <c:v>40771</c:v>
                </c:pt>
                <c:pt idx="622">
                  <c:v>40772</c:v>
                </c:pt>
                <c:pt idx="623">
                  <c:v>40773</c:v>
                </c:pt>
                <c:pt idx="624">
                  <c:v>40774</c:v>
                </c:pt>
                <c:pt idx="625">
                  <c:v>40777</c:v>
                </c:pt>
                <c:pt idx="626">
                  <c:v>40778</c:v>
                </c:pt>
                <c:pt idx="627">
                  <c:v>40779</c:v>
                </c:pt>
                <c:pt idx="628">
                  <c:v>40780</c:v>
                </c:pt>
                <c:pt idx="629">
                  <c:v>40781</c:v>
                </c:pt>
                <c:pt idx="630">
                  <c:v>40784</c:v>
                </c:pt>
                <c:pt idx="631">
                  <c:v>40785</c:v>
                </c:pt>
                <c:pt idx="632">
                  <c:v>40786</c:v>
                </c:pt>
                <c:pt idx="633">
                  <c:v>40787</c:v>
                </c:pt>
                <c:pt idx="634">
                  <c:v>40788</c:v>
                </c:pt>
                <c:pt idx="635">
                  <c:v>40792</c:v>
                </c:pt>
                <c:pt idx="636">
                  <c:v>40793</c:v>
                </c:pt>
                <c:pt idx="637">
                  <c:v>40794</c:v>
                </c:pt>
                <c:pt idx="638">
                  <c:v>40795</c:v>
                </c:pt>
                <c:pt idx="639">
                  <c:v>40798</c:v>
                </c:pt>
                <c:pt idx="640">
                  <c:v>40799</c:v>
                </c:pt>
                <c:pt idx="641">
                  <c:v>40800</c:v>
                </c:pt>
                <c:pt idx="642">
                  <c:v>40801</c:v>
                </c:pt>
                <c:pt idx="643">
                  <c:v>40802</c:v>
                </c:pt>
                <c:pt idx="644">
                  <c:v>40805</c:v>
                </c:pt>
                <c:pt idx="645">
                  <c:v>40806</c:v>
                </c:pt>
                <c:pt idx="646">
                  <c:v>40807</c:v>
                </c:pt>
                <c:pt idx="647">
                  <c:v>40808</c:v>
                </c:pt>
                <c:pt idx="648">
                  <c:v>40809</c:v>
                </c:pt>
                <c:pt idx="649">
                  <c:v>40812</c:v>
                </c:pt>
                <c:pt idx="650">
                  <c:v>40813</c:v>
                </c:pt>
                <c:pt idx="651">
                  <c:v>40814</c:v>
                </c:pt>
                <c:pt idx="652">
                  <c:v>40815</c:v>
                </c:pt>
                <c:pt idx="653">
                  <c:v>40816</c:v>
                </c:pt>
                <c:pt idx="654">
                  <c:v>40819</c:v>
                </c:pt>
                <c:pt idx="655">
                  <c:v>40820</c:v>
                </c:pt>
                <c:pt idx="656">
                  <c:v>40821</c:v>
                </c:pt>
                <c:pt idx="657">
                  <c:v>40822</c:v>
                </c:pt>
                <c:pt idx="658">
                  <c:v>40823</c:v>
                </c:pt>
                <c:pt idx="659">
                  <c:v>40826</c:v>
                </c:pt>
                <c:pt idx="660">
                  <c:v>40827</c:v>
                </c:pt>
                <c:pt idx="661">
                  <c:v>40828</c:v>
                </c:pt>
                <c:pt idx="662">
                  <c:v>40829</c:v>
                </c:pt>
                <c:pt idx="663">
                  <c:v>40830</c:v>
                </c:pt>
                <c:pt idx="664">
                  <c:v>40833</c:v>
                </c:pt>
                <c:pt idx="665">
                  <c:v>40834</c:v>
                </c:pt>
                <c:pt idx="666">
                  <c:v>40835</c:v>
                </c:pt>
                <c:pt idx="667">
                  <c:v>40836</c:v>
                </c:pt>
                <c:pt idx="668">
                  <c:v>40837</c:v>
                </c:pt>
                <c:pt idx="669">
                  <c:v>40840</c:v>
                </c:pt>
                <c:pt idx="670">
                  <c:v>40841</c:v>
                </c:pt>
              </c:numCache>
            </c:numRef>
          </c:cat>
          <c:val>
            <c:numRef>
              <c:f>Sheet1!$B$2:$B$672</c:f>
              <c:numCache>
                <c:formatCode>_(* #,##0.000_);_(* \(#,##0.000\);_(* "-"??_);_(@_)</c:formatCode>
                <c:ptCount val="671"/>
                <c:pt idx="0">
                  <c:v>1</c:v>
                </c:pt>
                <c:pt idx="1">
                  <c:v>0.99359321937159351</c:v>
                </c:pt>
                <c:pt idx="2">
                  <c:v>1.0171941440027397</c:v>
                </c:pt>
                <c:pt idx="3">
                  <c:v>0.9739305385120286</c:v>
                </c:pt>
                <c:pt idx="4">
                  <c:v>0.9751148654433377</c:v>
                </c:pt>
                <c:pt idx="5">
                  <c:v>0.96534060101024499</c:v>
                </c:pt>
                <c:pt idx="6">
                  <c:v>1.0267971804457638</c:v>
                </c:pt>
                <c:pt idx="7">
                  <c:v>1.0293085243001059</c:v>
                </c:pt>
                <c:pt idx="8">
                  <c:v>1.0712308438686109</c:v>
                </c:pt>
                <c:pt idx="9">
                  <c:v>1.0795211323877738</c:v>
                </c:pt>
                <c:pt idx="10">
                  <c:v>1.0757255786079158</c:v>
                </c:pt>
                <c:pt idx="11">
                  <c:v>1.1102993636026368</c:v>
                </c:pt>
                <c:pt idx="12">
                  <c:v>1.1334579492594394</c:v>
                </c:pt>
                <c:pt idx="13">
                  <c:v>1.118746611112696</c:v>
                </c:pt>
                <c:pt idx="14">
                  <c:v>1.096629662395479</c:v>
                </c:pt>
                <c:pt idx="15">
                  <c:v>1.1742244798949799</c:v>
                </c:pt>
                <c:pt idx="16">
                  <c:v>1.1502525612853525</c:v>
                </c:pt>
                <c:pt idx="17">
                  <c:v>1.1613253046431322</c:v>
                </c:pt>
                <c:pt idx="18">
                  <c:v>1.1884078650723442</c:v>
                </c:pt>
                <c:pt idx="19">
                  <c:v>1.1642647184726458</c:v>
                </c:pt>
                <c:pt idx="20">
                  <c:v>1.1237264918238634</c:v>
                </c:pt>
                <c:pt idx="21">
                  <c:v>1.1384806369681235</c:v>
                </c:pt>
                <c:pt idx="22">
                  <c:v>1.1573299848748608</c:v>
                </c:pt>
                <c:pt idx="23">
                  <c:v>1.1905767529465483</c:v>
                </c:pt>
                <c:pt idx="24">
                  <c:v>1.2021631802745354</c:v>
                </c:pt>
                <c:pt idx="25">
                  <c:v>1.1921463428555121</c:v>
                </c:pt>
                <c:pt idx="26">
                  <c:v>1.1637082275049222</c:v>
                </c:pt>
                <c:pt idx="27">
                  <c:v>1.1774207357095972</c:v>
                </c:pt>
                <c:pt idx="28">
                  <c:v>1.2222253931109266</c:v>
                </c:pt>
                <c:pt idx="29">
                  <c:v>1.2253217659313376</c:v>
                </c:pt>
                <c:pt idx="30">
                  <c:v>1.2007362803572952</c:v>
                </c:pt>
                <c:pt idx="31">
                  <c:v>1.2158043434833474</c:v>
                </c:pt>
                <c:pt idx="32">
                  <c:v>1.2346964983876025</c:v>
                </c:pt>
                <c:pt idx="33">
                  <c:v>1.2408321680317347</c:v>
                </c:pt>
                <c:pt idx="34">
                  <c:v>1.1877372221112414</c:v>
                </c:pt>
                <c:pt idx="35">
                  <c:v>1.2129790816472132</c:v>
                </c:pt>
                <c:pt idx="36">
                  <c:v>1.2036614251876367</c:v>
                </c:pt>
                <c:pt idx="37">
                  <c:v>1.2156045774949336</c:v>
                </c:pt>
                <c:pt idx="38">
                  <c:v>1.2360235153106358</c:v>
                </c:pt>
                <c:pt idx="39">
                  <c:v>1.223580948032305</c:v>
                </c:pt>
                <c:pt idx="40">
                  <c:v>1.2202277332267917</c:v>
                </c:pt>
                <c:pt idx="41">
                  <c:v>1.2465968436973824</c:v>
                </c:pt>
                <c:pt idx="42">
                  <c:v>1.2454125167660741</c:v>
                </c:pt>
                <c:pt idx="43">
                  <c:v>1.2521332153762734</c:v>
                </c:pt>
                <c:pt idx="44">
                  <c:v>1.2945406809166404</c:v>
                </c:pt>
                <c:pt idx="45">
                  <c:v>1.2896321452013355</c:v>
                </c:pt>
                <c:pt idx="46">
                  <c:v>1.312077280899518</c:v>
                </c:pt>
                <c:pt idx="47">
                  <c:v>1.2947547159042259</c:v>
                </c:pt>
                <c:pt idx="48">
                  <c:v>1.3259182100967437</c:v>
                </c:pt>
                <c:pt idx="49">
                  <c:v>1.2973944807511195</c:v>
                </c:pt>
                <c:pt idx="50">
                  <c:v>1.2961245398247767</c:v>
                </c:pt>
                <c:pt idx="51">
                  <c:v>1.2612653748466081</c:v>
                </c:pt>
                <c:pt idx="52">
                  <c:v>1.274321509089352</c:v>
                </c:pt>
                <c:pt idx="53">
                  <c:v>1.2597813989326778</c:v>
                </c:pt>
                <c:pt idx="54">
                  <c:v>1.2980651237122232</c:v>
                </c:pt>
                <c:pt idx="55">
                  <c:v>1.2958106218429839</c:v>
                </c:pt>
                <c:pt idx="56">
                  <c:v>1.289161268228646</c:v>
                </c:pt>
                <c:pt idx="57">
                  <c:v>1.2675580034816361</c:v>
                </c:pt>
                <c:pt idx="58">
                  <c:v>1.2656602265917067</c:v>
                </c:pt>
                <c:pt idx="59">
                  <c:v>1.2989498016609113</c:v>
                </c:pt>
                <c:pt idx="60">
                  <c:v>1.2743072400901798</c:v>
                </c:pt>
                <c:pt idx="61">
                  <c:v>1.2939556519505722</c:v>
                </c:pt>
                <c:pt idx="62">
                  <c:v>1.311520789931794</c:v>
                </c:pt>
                <c:pt idx="63">
                  <c:v>1.3453811249678951</c:v>
                </c:pt>
                <c:pt idx="64">
                  <c:v>1.3480494278131334</c:v>
                </c:pt>
                <c:pt idx="65">
                  <c:v>1.32952826688736</c:v>
                </c:pt>
                <c:pt idx="66">
                  <c:v>1.3447960960018264</c:v>
                </c:pt>
                <c:pt idx="67">
                  <c:v>1.3414143431979677</c:v>
                </c:pt>
                <c:pt idx="68">
                  <c:v>1.3400587882765906</c:v>
                </c:pt>
                <c:pt idx="69">
                  <c:v>1.344753289004309</c:v>
                </c:pt>
                <c:pt idx="70">
                  <c:v>1.3400730572757626</c:v>
                </c:pt>
                <c:pt idx="71">
                  <c:v>1.3482634628007195</c:v>
                </c:pt>
                <c:pt idx="72">
                  <c:v>1.3501469706914762</c:v>
                </c:pt>
                <c:pt idx="73">
                  <c:v>1.3180559915527532</c:v>
                </c:pt>
                <c:pt idx="74">
                  <c:v>1.3012899175251844</c:v>
                </c:pt>
                <c:pt idx="75">
                  <c:v>1.2994920236294623</c:v>
                </c:pt>
                <c:pt idx="76">
                  <c:v>1.3104220769955199</c:v>
                </c:pt>
                <c:pt idx="77">
                  <c:v>1.3145030107588258</c:v>
                </c:pt>
                <c:pt idx="78">
                  <c:v>1.2742787020918351</c:v>
                </c:pt>
                <c:pt idx="79">
                  <c:v>1.2772181159213496</c:v>
                </c:pt>
                <c:pt idx="80">
                  <c:v>1.2855512114380296</c:v>
                </c:pt>
                <c:pt idx="81">
                  <c:v>1.3131189178391023</c:v>
                </c:pt>
                <c:pt idx="82">
                  <c:v>1.3111783339516565</c:v>
                </c:pt>
                <c:pt idx="83">
                  <c:v>1.3230644102622637</c:v>
                </c:pt>
                <c:pt idx="84">
                  <c:v>1.3117776319168977</c:v>
                </c:pt>
                <c:pt idx="85">
                  <c:v>1.317499500585029</c:v>
                </c:pt>
                <c:pt idx="86">
                  <c:v>1.2791016238121058</c:v>
                </c:pt>
                <c:pt idx="87">
                  <c:v>1.2823834936217577</c:v>
                </c:pt>
                <c:pt idx="88">
                  <c:v>1.2571416340857851</c:v>
                </c:pt>
                <c:pt idx="89">
                  <c:v>1.2550440912074416</c:v>
                </c:pt>
                <c:pt idx="90">
                  <c:v>1.2594960189492304</c:v>
                </c:pt>
                <c:pt idx="91">
                  <c:v>1.2544305242430303</c:v>
                </c:pt>
                <c:pt idx="92">
                  <c:v>1.2857081704289259</c:v>
                </c:pt>
                <c:pt idx="93">
                  <c:v>1.2925430210325053</c:v>
                </c:pt>
                <c:pt idx="94">
                  <c:v>1.3308410148112215</c:v>
                </c:pt>
                <c:pt idx="95">
                  <c:v>1.3423418281441739</c:v>
                </c:pt>
                <c:pt idx="96">
                  <c:v>1.3418281441739675</c:v>
                </c:pt>
                <c:pt idx="97">
                  <c:v>1.3571673182842954</c:v>
                </c:pt>
                <c:pt idx="98">
                  <c:v>1.3620901229987734</c:v>
                </c:pt>
                <c:pt idx="99">
                  <c:v>1.3613624040409804</c:v>
                </c:pt>
                <c:pt idx="100">
                  <c:v>1.3930681202020494</c:v>
                </c:pt>
                <c:pt idx="101">
                  <c:v>1.3973060129562511</c:v>
                </c:pt>
                <c:pt idx="102">
                  <c:v>1.4014725607145913</c:v>
                </c:pt>
                <c:pt idx="103">
                  <c:v>1.3978196969264576</c:v>
                </c:pt>
                <c:pt idx="104">
                  <c:v>1.3914414542963955</c:v>
                </c:pt>
                <c:pt idx="105">
                  <c:v>1.4079934933363767</c:v>
                </c:pt>
                <c:pt idx="106">
                  <c:v>1.4090351302759618</c:v>
                </c:pt>
                <c:pt idx="107">
                  <c:v>1.4306526640221453</c:v>
                </c:pt>
                <c:pt idx="108">
                  <c:v>1.4349619017722095</c:v>
                </c:pt>
                <c:pt idx="109">
                  <c:v>1.4307810850146963</c:v>
                </c:pt>
                <c:pt idx="110">
                  <c:v>1.4227333694814646</c:v>
                </c:pt>
                <c:pt idx="111">
                  <c:v>1.4418538283724778</c:v>
                </c:pt>
                <c:pt idx="112">
                  <c:v>1.4370309066522073</c:v>
                </c:pt>
                <c:pt idx="113">
                  <c:v>1.4188379327073999</c:v>
                </c:pt>
                <c:pt idx="114">
                  <c:v>1.4351902057589674</c:v>
                </c:pt>
                <c:pt idx="115">
                  <c:v>1.445064353186267</c:v>
                </c:pt>
                <c:pt idx="116">
                  <c:v>1.432735937901316</c:v>
                </c:pt>
                <c:pt idx="117">
                  <c:v>1.3979766559173534</c:v>
                </c:pt>
                <c:pt idx="118">
                  <c:v>1.4121600410947175</c:v>
                </c:pt>
                <c:pt idx="119">
                  <c:v>1.4218486915327753</c:v>
                </c:pt>
                <c:pt idx="120">
                  <c:v>1.437416169629862</c:v>
                </c:pt>
                <c:pt idx="121">
                  <c:v>1.4641848120772805</c:v>
                </c:pt>
                <c:pt idx="122">
                  <c:v>1.4633857481236259</c:v>
                </c:pt>
                <c:pt idx="123">
                  <c:v>1.4668531149225197</c:v>
                </c:pt>
                <c:pt idx="124">
                  <c:v>1.4670243429125871</c:v>
                </c:pt>
                <c:pt idx="125">
                  <c:v>1.4711052766758939</c:v>
                </c:pt>
                <c:pt idx="126">
                  <c:v>1.4681801318455527</c:v>
                </c:pt>
                <c:pt idx="127">
                  <c:v>1.4563225935332895</c:v>
                </c:pt>
                <c:pt idx="128">
                  <c:v>1.4241031934020141</c:v>
                </c:pt>
                <c:pt idx="129">
                  <c:v>1.4194086926742948</c:v>
                </c:pt>
                <c:pt idx="130">
                  <c:v>1.4315230729716613</c:v>
                </c:pt>
                <c:pt idx="131">
                  <c:v>1.4503010758825374</c:v>
                </c:pt>
                <c:pt idx="132">
                  <c:v>1.4631289061385235</c:v>
                </c:pt>
                <c:pt idx="133">
                  <c:v>1.4745155674780972</c:v>
                </c:pt>
                <c:pt idx="134">
                  <c:v>1.48988327958677</c:v>
                </c:pt>
                <c:pt idx="135">
                  <c:v>1.4878713507034607</c:v>
                </c:pt>
                <c:pt idx="136">
                  <c:v>1.4973031591564161</c:v>
                </c:pt>
                <c:pt idx="137">
                  <c:v>1.5019976598841354</c:v>
                </c:pt>
                <c:pt idx="138">
                  <c:v>1.5250135555492137</c:v>
                </c:pt>
                <c:pt idx="139">
                  <c:v>1.52034759281984</c:v>
                </c:pt>
                <c:pt idx="140">
                  <c:v>1.5243571815872841</c:v>
                </c:pt>
                <c:pt idx="141">
                  <c:v>1.5191632658885306</c:v>
                </c:pt>
                <c:pt idx="142">
                  <c:v>1.5291515653092098</c:v>
                </c:pt>
                <c:pt idx="143">
                  <c:v>1.513755315202191</c:v>
                </c:pt>
                <c:pt idx="144">
                  <c:v>1.4993578950372419</c:v>
                </c:pt>
                <c:pt idx="145">
                  <c:v>1.4902257355669075</c:v>
                </c:pt>
                <c:pt idx="146">
                  <c:v>1.5167660740275677</c:v>
                </c:pt>
                <c:pt idx="147">
                  <c:v>1.5133843212237097</c:v>
                </c:pt>
                <c:pt idx="148">
                  <c:v>1.5083473645158532</c:v>
                </c:pt>
                <c:pt idx="149">
                  <c:v>1.4694928797694122</c:v>
                </c:pt>
                <c:pt idx="150">
                  <c:v>1.4628720641534203</c:v>
                </c:pt>
                <c:pt idx="151">
                  <c:v>1.4846322878913272</c:v>
                </c:pt>
                <c:pt idx="152">
                  <c:v>1.5049798807111663</c:v>
                </c:pt>
                <c:pt idx="153">
                  <c:v>1.5090608144744722</c:v>
                </c:pt>
                <c:pt idx="154">
                  <c:v>1.5203333238206671</c:v>
                </c:pt>
                <c:pt idx="155">
                  <c:v>1.5289089923232784</c:v>
                </c:pt>
                <c:pt idx="156">
                  <c:v>1.5356154219343059</c:v>
                </c:pt>
                <c:pt idx="157">
                  <c:v>1.5313347221825855</c:v>
                </c:pt>
                <c:pt idx="158">
                  <c:v>1.5582032476242116</c:v>
                </c:pt>
                <c:pt idx="159">
                  <c:v>1.5646813732484799</c:v>
                </c:pt>
                <c:pt idx="160">
                  <c:v>1.5520105019833919</c:v>
                </c:pt>
                <c:pt idx="161">
                  <c:v>1.5666076881367541</c:v>
                </c:pt>
                <c:pt idx="162">
                  <c:v>1.5568334237036616</c:v>
                </c:pt>
                <c:pt idx="163">
                  <c:v>1.5430495705031251</c:v>
                </c:pt>
                <c:pt idx="164">
                  <c:v>1.5594731885505551</c:v>
                </c:pt>
                <c:pt idx="165">
                  <c:v>1.540481150652093</c:v>
                </c:pt>
                <c:pt idx="166">
                  <c:v>1.5224308666990101</c:v>
                </c:pt>
                <c:pt idx="167">
                  <c:v>1.5173796409919804</c:v>
                </c:pt>
                <c:pt idx="168">
                  <c:v>1.4877286607117377</c:v>
                </c:pt>
                <c:pt idx="169">
                  <c:v>1.521232270768528</c:v>
                </c:pt>
                <c:pt idx="170">
                  <c:v>1.4785394252447133</c:v>
                </c:pt>
                <c:pt idx="171">
                  <c:v>1.4880853856910481</c:v>
                </c:pt>
                <c:pt idx="172">
                  <c:v>1.491695442481664</c:v>
                </c:pt>
                <c:pt idx="173">
                  <c:v>1.493250763391456</c:v>
                </c:pt>
                <c:pt idx="174">
                  <c:v>1.5219742587254921</c:v>
                </c:pt>
                <c:pt idx="175">
                  <c:v>1.5257840815045225</c:v>
                </c:pt>
                <c:pt idx="176">
                  <c:v>1.5597157615364861</c:v>
                </c:pt>
                <c:pt idx="177">
                  <c:v>1.5596158785422789</c:v>
                </c:pt>
                <c:pt idx="178">
                  <c:v>1.5674638280870978</c:v>
                </c:pt>
                <c:pt idx="179">
                  <c:v>1.5513826660198053</c:v>
                </c:pt>
                <c:pt idx="180">
                  <c:v>1.5602865215033823</c:v>
                </c:pt>
                <c:pt idx="181">
                  <c:v>1.5828600781941149</c:v>
                </c:pt>
                <c:pt idx="182">
                  <c:v>1.5843155161097005</c:v>
                </c:pt>
                <c:pt idx="183">
                  <c:v>1.5835735281527357</c:v>
                </c:pt>
                <c:pt idx="184">
                  <c:v>1.5623127193858628</c:v>
                </c:pt>
                <c:pt idx="185">
                  <c:v>1.5572900316771778</c:v>
                </c:pt>
                <c:pt idx="186">
                  <c:v>1.578493764447362</c:v>
                </c:pt>
                <c:pt idx="187">
                  <c:v>1.5776518934961898</c:v>
                </c:pt>
                <c:pt idx="188">
                  <c:v>1.5847578550840444</c:v>
                </c:pt>
                <c:pt idx="189">
                  <c:v>1.5574469906680739</c:v>
                </c:pt>
                <c:pt idx="190">
                  <c:v>1.5633543563254468</c:v>
                </c:pt>
                <c:pt idx="191">
                  <c:v>1.5822322422305297</c:v>
                </c:pt>
                <c:pt idx="192">
                  <c:v>1.5827744641990811</c:v>
                </c:pt>
                <c:pt idx="193">
                  <c:v>1.5694757569704059</c:v>
                </c:pt>
                <c:pt idx="194">
                  <c:v>1.5781227704688798</c:v>
                </c:pt>
                <c:pt idx="195">
                  <c:v>1.5742273336948145</c:v>
                </c:pt>
                <c:pt idx="196">
                  <c:v>1.5580890956308324</c:v>
                </c:pt>
                <c:pt idx="197">
                  <c:v>1.5638109642989644</c:v>
                </c:pt>
                <c:pt idx="198">
                  <c:v>1.572943123769299</c:v>
                </c:pt>
                <c:pt idx="199">
                  <c:v>1.5787363374332926</c:v>
                </c:pt>
                <c:pt idx="200">
                  <c:v>1.5897234667960387</c:v>
                </c:pt>
                <c:pt idx="201">
                  <c:v>1.5809052253074964</c:v>
                </c:pt>
                <c:pt idx="202">
                  <c:v>1.5826888502040468</c:v>
                </c:pt>
                <c:pt idx="203">
                  <c:v>1.5639964612882049</c:v>
                </c:pt>
                <c:pt idx="204">
                  <c:v>1.5731143517593671</c:v>
                </c:pt>
                <c:pt idx="205">
                  <c:v>1.5896378528010042</c:v>
                </c:pt>
                <c:pt idx="206">
                  <c:v>1.5953026454724459</c:v>
                </c:pt>
                <c:pt idx="207">
                  <c:v>1.5989697782597521</c:v>
                </c:pt>
                <c:pt idx="208">
                  <c:v>1.6073742187722948</c:v>
                </c:pt>
                <c:pt idx="209">
                  <c:v>1.609229188664707</c:v>
                </c:pt>
                <c:pt idx="210">
                  <c:v>1.6069746867954677</c:v>
                </c:pt>
                <c:pt idx="211">
                  <c:v>1.6072886047772612</c:v>
                </c:pt>
                <c:pt idx="212">
                  <c:v>1.5911360977141056</c:v>
                </c:pt>
                <c:pt idx="213">
                  <c:v>1.6166633372335264</c:v>
                </c:pt>
                <c:pt idx="214">
                  <c:v>1.6217002939413825</c:v>
                </c:pt>
                <c:pt idx="215">
                  <c:v>1.6225849718900724</c:v>
                </c:pt>
                <c:pt idx="216">
                  <c:v>1.6290773665135136</c:v>
                </c:pt>
                <c:pt idx="217">
                  <c:v>1.633771867241232</c:v>
                </c:pt>
                <c:pt idx="218">
                  <c:v>1.6366256670757111</c:v>
                </c:pt>
                <c:pt idx="219">
                  <c:v>1.6212722239662118</c:v>
                </c:pt>
                <c:pt idx="220">
                  <c:v>1.6347706971832996</c:v>
                </c:pt>
                <c:pt idx="221">
                  <c:v>1.6387374789532267</c:v>
                </c:pt>
                <c:pt idx="222">
                  <c:v>1.6210011129819353</c:v>
                </c:pt>
                <c:pt idx="223">
                  <c:v>1.641263091806741</c:v>
                </c:pt>
                <c:pt idx="224">
                  <c:v>1.6238691818155873</c:v>
                </c:pt>
                <c:pt idx="225">
                  <c:v>1.5931052195998967</c:v>
                </c:pt>
                <c:pt idx="226">
                  <c:v>1.5578322536457292</c:v>
                </c:pt>
                <c:pt idx="227">
                  <c:v>1.5649952912302725</c:v>
                </c:pt>
                <c:pt idx="228">
                  <c:v>1.5584172826117979</c:v>
                </c:pt>
                <c:pt idx="229">
                  <c:v>1.5660226591706856</c:v>
                </c:pt>
                <c:pt idx="230">
                  <c:v>1.5475157672440849</c:v>
                </c:pt>
                <c:pt idx="231">
                  <c:v>1.5323050141263095</c:v>
                </c:pt>
                <c:pt idx="232">
                  <c:v>1.5541651208584235</c:v>
                </c:pt>
                <c:pt idx="233">
                  <c:v>1.5743272166890212</c:v>
                </c:pt>
                <c:pt idx="234">
                  <c:v>1.5657087411888928</c:v>
                </c:pt>
                <c:pt idx="235">
                  <c:v>1.5169515710168091</c:v>
                </c:pt>
                <c:pt idx="236">
                  <c:v>1.521346422761908</c:v>
                </c:pt>
                <c:pt idx="237">
                  <c:v>1.5078622185439905</c:v>
                </c:pt>
                <c:pt idx="238">
                  <c:v>1.5275248994035553</c:v>
                </c:pt>
                <c:pt idx="239">
                  <c:v>1.5241146086013528</c:v>
                </c:pt>
                <c:pt idx="240">
                  <c:v>1.5388687537456118</c:v>
                </c:pt>
                <c:pt idx="241">
                  <c:v>1.534645129990583</c:v>
                </c:pt>
                <c:pt idx="242">
                  <c:v>1.5622699123883448</c:v>
                </c:pt>
                <c:pt idx="243">
                  <c:v>1.5688907280043376</c:v>
                </c:pt>
                <c:pt idx="244">
                  <c:v>1.5792214834051534</c:v>
                </c:pt>
                <c:pt idx="245">
                  <c:v>1.5826745812048744</c:v>
                </c:pt>
                <c:pt idx="246">
                  <c:v>1.5810193773008758</c:v>
                </c:pt>
                <c:pt idx="247">
                  <c:v>1.5618846494106897</c:v>
                </c:pt>
                <c:pt idx="248">
                  <c:v>1.577066864530122</c:v>
                </c:pt>
                <c:pt idx="249">
                  <c:v>1.5737849947204698</c:v>
                </c:pt>
                <c:pt idx="250">
                  <c:v>1.5759966895921909</c:v>
                </c:pt>
                <c:pt idx="251">
                  <c:v>1.5920065066636231</c:v>
                </c:pt>
                <c:pt idx="252">
                  <c:v>1.5957164464484459</c:v>
                </c:pt>
                <c:pt idx="253">
                  <c:v>1.5964013584087211</c:v>
                </c:pt>
                <c:pt idx="254">
                  <c:v>1.6023658000627838</c:v>
                </c:pt>
                <c:pt idx="255">
                  <c:v>1.6248109357609661</c:v>
                </c:pt>
                <c:pt idx="256">
                  <c:v>1.624525555777518</c:v>
                </c:pt>
                <c:pt idx="257">
                  <c:v>1.6273080106161353</c:v>
                </c:pt>
                <c:pt idx="258">
                  <c:v>1.6346708141890924</c:v>
                </c:pt>
                <c:pt idx="259">
                  <c:v>1.6412773608059135</c:v>
                </c:pt>
                <c:pt idx="260">
                  <c:v>1.6409206358266029</c:v>
                </c:pt>
                <c:pt idx="261">
                  <c:v>1.6416626237835681</c:v>
                </c:pt>
                <c:pt idx="262">
                  <c:v>1.6544333780428642</c:v>
                </c:pt>
                <c:pt idx="263">
                  <c:v>1.6640649524842326</c:v>
                </c:pt>
                <c:pt idx="264">
                  <c:v>1.6635227305156814</c:v>
                </c:pt>
                <c:pt idx="265">
                  <c:v>1.6550612140064496</c:v>
                </c:pt>
                <c:pt idx="266">
                  <c:v>1.6634941925173361</c:v>
                </c:pt>
                <c:pt idx="267">
                  <c:v>1.6754230758254616</c:v>
                </c:pt>
                <c:pt idx="268">
                  <c:v>1.6662195713592651</c:v>
                </c:pt>
                <c:pt idx="269">
                  <c:v>1.663380040523958</c:v>
                </c:pt>
                <c:pt idx="270">
                  <c:v>1.6646071744527844</c:v>
                </c:pt>
                <c:pt idx="271">
                  <c:v>1.6740675209040845</c:v>
                </c:pt>
                <c:pt idx="272">
                  <c:v>1.6741388658999461</c:v>
                </c:pt>
                <c:pt idx="273">
                  <c:v>1.6686595702177454</c:v>
                </c:pt>
                <c:pt idx="274">
                  <c:v>1.6810307925002137</c:v>
                </c:pt>
                <c:pt idx="275">
                  <c:v>1.6943580377272345</c:v>
                </c:pt>
                <c:pt idx="276">
                  <c:v>1.697211837561714</c:v>
                </c:pt>
                <c:pt idx="277">
                  <c:v>1.6872378071402077</c:v>
                </c:pt>
                <c:pt idx="278">
                  <c:v>1.6929311378099938</c:v>
                </c:pt>
                <c:pt idx="279">
                  <c:v>1.7042464541537057</c:v>
                </c:pt>
                <c:pt idx="280">
                  <c:v>1.7072572129790811</c:v>
                </c:pt>
                <c:pt idx="281">
                  <c:v>1.7084272709112183</c:v>
                </c:pt>
                <c:pt idx="282">
                  <c:v>1.7274763848063697</c:v>
                </c:pt>
                <c:pt idx="283">
                  <c:v>1.7289318227219539</c:v>
                </c:pt>
                <c:pt idx="284">
                  <c:v>1.7010501983390882</c:v>
                </c:pt>
                <c:pt idx="285">
                  <c:v>1.7087411888930109</c:v>
                </c:pt>
                <c:pt idx="286">
                  <c:v>1.7225107730943752</c:v>
                </c:pt>
                <c:pt idx="287">
                  <c:v>1.7207556861961699</c:v>
                </c:pt>
                <c:pt idx="288">
                  <c:v>1.7246511229702353</c:v>
                </c:pt>
                <c:pt idx="289">
                  <c:v>1.7369367312576696</c:v>
                </c:pt>
                <c:pt idx="290">
                  <c:v>1.7294740446905053</c:v>
                </c:pt>
                <c:pt idx="291">
                  <c:v>1.6890357010359298</c:v>
                </c:pt>
                <c:pt idx="292">
                  <c:v>1.6999514854028135</c:v>
                </c:pt>
                <c:pt idx="293">
                  <c:v>1.7219542821266511</c:v>
                </c:pt>
                <c:pt idx="294">
                  <c:v>1.6932878627893044</c:v>
                </c:pt>
                <c:pt idx="295">
                  <c:v>1.7155046945007273</c:v>
                </c:pt>
                <c:pt idx="296">
                  <c:v>1.6746097428726348</c:v>
                </c:pt>
                <c:pt idx="297">
                  <c:v>1.663579806512371</c:v>
                </c:pt>
                <c:pt idx="298">
                  <c:v>1.6097571416340861</c:v>
                </c:pt>
                <c:pt idx="299">
                  <c:v>1.5851145800633544</c:v>
                </c:pt>
                <c:pt idx="300">
                  <c:v>1.654818641020519</c:v>
                </c:pt>
                <c:pt idx="301">
                  <c:v>1.6491966553465938</c:v>
                </c:pt>
                <c:pt idx="302">
                  <c:v>1.6718558260323624</c:v>
                </c:pt>
                <c:pt idx="303">
                  <c:v>1.6515510402100397</c:v>
                </c:pt>
                <c:pt idx="304">
                  <c:v>1.620501698010901</c:v>
                </c:pt>
                <c:pt idx="305">
                  <c:v>1.6222995919066241</c:v>
                </c:pt>
                <c:pt idx="306">
                  <c:v>1.5992694272423726</c:v>
                </c:pt>
                <c:pt idx="307">
                  <c:v>1.5910647527182438</c:v>
                </c:pt>
                <c:pt idx="308">
                  <c:v>1.5290516823150018</c:v>
                </c:pt>
                <c:pt idx="309">
                  <c:v>1.5520247709825632</c:v>
                </c:pt>
                <c:pt idx="310">
                  <c:v>1.5319910961445156</c:v>
                </c:pt>
                <c:pt idx="311">
                  <c:v>1.5325333181130674</c:v>
                </c:pt>
                <c:pt idx="312">
                  <c:v>1.5238577666162503</c:v>
                </c:pt>
                <c:pt idx="313">
                  <c:v>1.5739562227105388</c:v>
                </c:pt>
                <c:pt idx="314">
                  <c:v>1.5544790388402161</c:v>
                </c:pt>
                <c:pt idx="315">
                  <c:v>1.527796010387831</c:v>
                </c:pt>
                <c:pt idx="316">
                  <c:v>1.5672783310978569</c:v>
                </c:pt>
                <c:pt idx="317">
                  <c:v>1.5736280357295738</c:v>
                </c:pt>
                <c:pt idx="318">
                  <c:v>1.5194771838703238</c:v>
                </c:pt>
                <c:pt idx="319">
                  <c:v>1.4989155560628977</c:v>
                </c:pt>
                <c:pt idx="320">
                  <c:v>1.5153677121086722</c:v>
                </c:pt>
                <c:pt idx="321">
                  <c:v>1.50636397363089</c:v>
                </c:pt>
                <c:pt idx="322">
                  <c:v>1.5508119060529091</c:v>
                </c:pt>
                <c:pt idx="323">
                  <c:v>1.5576039496589706</c:v>
                </c:pt>
                <c:pt idx="324">
                  <c:v>1.5547929568220087</c:v>
                </c:pt>
                <c:pt idx="325">
                  <c:v>1.5913215947033474</c:v>
                </c:pt>
                <c:pt idx="326">
                  <c:v>1.5904369167546586</c:v>
                </c:pt>
                <c:pt idx="327">
                  <c:v>1.5924773836363122</c:v>
                </c:pt>
                <c:pt idx="328">
                  <c:v>1.594574926514654</c:v>
                </c:pt>
                <c:pt idx="329">
                  <c:v>1.5884249878713508</c:v>
                </c:pt>
                <c:pt idx="330">
                  <c:v>1.5628977483519304</c:v>
                </c:pt>
                <c:pt idx="331">
                  <c:v>1.5582317856225558</c:v>
                </c:pt>
                <c:pt idx="332">
                  <c:v>1.5320481721412065</c:v>
                </c:pt>
                <c:pt idx="333">
                  <c:v>1.5364287548871318</c:v>
                </c:pt>
                <c:pt idx="334">
                  <c:v>1.5333038440683768</c:v>
                </c:pt>
                <c:pt idx="335">
                  <c:v>1.4857452698267748</c:v>
                </c:pt>
                <c:pt idx="336">
                  <c:v>1.470720013698239</c:v>
                </c:pt>
                <c:pt idx="337">
                  <c:v>1.4659541679746575</c:v>
                </c:pt>
                <c:pt idx="338">
                  <c:v>1.459119317371079</c:v>
                </c:pt>
                <c:pt idx="339">
                  <c:v>1.4669387289175535</c:v>
                </c:pt>
                <c:pt idx="340">
                  <c:v>1.5128991752518477</c:v>
                </c:pt>
                <c:pt idx="341">
                  <c:v>1.5271396364259004</c:v>
                </c:pt>
                <c:pt idx="342">
                  <c:v>1.5381410347878204</c:v>
                </c:pt>
                <c:pt idx="343">
                  <c:v>1.5392682857224385</c:v>
                </c:pt>
                <c:pt idx="344">
                  <c:v>1.5629405553494471</c:v>
                </c:pt>
                <c:pt idx="345">
                  <c:v>1.5626979823635174</c:v>
                </c:pt>
                <c:pt idx="346">
                  <c:v>1.5645672212551016</c:v>
                </c:pt>
                <c:pt idx="347">
                  <c:v>1.5194771838703238</c:v>
                </c:pt>
                <c:pt idx="348">
                  <c:v>1.5285665363431407</c:v>
                </c:pt>
                <c:pt idx="349">
                  <c:v>1.5460175223309844</c:v>
                </c:pt>
                <c:pt idx="350">
                  <c:v>1.5261978824805227</c:v>
                </c:pt>
                <c:pt idx="351">
                  <c:v>1.5605576324876573</c:v>
                </c:pt>
                <c:pt idx="352">
                  <c:v>1.5733854627436437</c:v>
                </c:pt>
                <c:pt idx="353">
                  <c:v>1.5910076767215551</c:v>
                </c:pt>
                <c:pt idx="354">
                  <c:v>1.5893382038183839</c:v>
                </c:pt>
                <c:pt idx="355">
                  <c:v>1.5783368054564653</c:v>
                </c:pt>
                <c:pt idx="356">
                  <c:v>1.5717730658371618</c:v>
                </c:pt>
                <c:pt idx="357">
                  <c:v>1.5718729488313687</c:v>
                </c:pt>
                <c:pt idx="358">
                  <c:v>1.6064895408236068</c:v>
                </c:pt>
                <c:pt idx="359">
                  <c:v>1.5987842812705115</c:v>
                </c:pt>
                <c:pt idx="360">
                  <c:v>1.6084586627093973</c:v>
                </c:pt>
                <c:pt idx="361">
                  <c:v>1.6064181958277448</c:v>
                </c:pt>
                <c:pt idx="362">
                  <c:v>1.6004680231728545</c:v>
                </c:pt>
                <c:pt idx="363">
                  <c:v>1.6092434576638794</c:v>
                </c:pt>
                <c:pt idx="364">
                  <c:v>1.5996404212208559</c:v>
                </c:pt>
                <c:pt idx="365">
                  <c:v>1.5545646528352495</c:v>
                </c:pt>
                <c:pt idx="366">
                  <c:v>1.5462030193202247</c:v>
                </c:pt>
                <c:pt idx="367">
                  <c:v>1.5399817356810592</c:v>
                </c:pt>
                <c:pt idx="368">
                  <c:v>1.5401672326703006</c:v>
                </c:pt>
                <c:pt idx="369">
                  <c:v>1.5589452355811759</c:v>
                </c:pt>
                <c:pt idx="370">
                  <c:v>1.561256813447105</c:v>
                </c:pt>
                <c:pt idx="371">
                  <c:v>1.5348163579806509</c:v>
                </c:pt>
                <c:pt idx="372">
                  <c:v>1.5291943723067258</c:v>
                </c:pt>
                <c:pt idx="373">
                  <c:v>1.5230158956650777</c:v>
                </c:pt>
                <c:pt idx="374">
                  <c:v>1.5009132159470329</c:v>
                </c:pt>
                <c:pt idx="375">
                  <c:v>1.5058502896606827</c:v>
                </c:pt>
                <c:pt idx="376">
                  <c:v>1.4942781313318687</c:v>
                </c:pt>
                <c:pt idx="377">
                  <c:v>1.519063382894323</c:v>
                </c:pt>
                <c:pt idx="378">
                  <c:v>1.496703861191176</c:v>
                </c:pt>
                <c:pt idx="379">
                  <c:v>1.4972888901572439</c:v>
                </c:pt>
                <c:pt idx="380">
                  <c:v>1.5414657115949881</c:v>
                </c:pt>
                <c:pt idx="381">
                  <c:v>1.555463599783111</c:v>
                </c:pt>
                <c:pt idx="382">
                  <c:v>1.5760252275905366</c:v>
                </c:pt>
                <c:pt idx="383">
                  <c:v>1.5579464056391077</c:v>
                </c:pt>
                <c:pt idx="384">
                  <c:v>1.5679775120573038</c:v>
                </c:pt>
                <c:pt idx="385">
                  <c:v>1.5755543506178471</c:v>
                </c:pt>
                <c:pt idx="386">
                  <c:v>1.5832168031734253</c:v>
                </c:pt>
                <c:pt idx="387">
                  <c:v>1.6008390171513365</c:v>
                </c:pt>
                <c:pt idx="388">
                  <c:v>1.5996974972175444</c:v>
                </c:pt>
                <c:pt idx="389">
                  <c:v>1.605362289888987</c:v>
                </c:pt>
                <c:pt idx="390">
                  <c:v>1.6047772609229187</c:v>
                </c:pt>
                <c:pt idx="391">
                  <c:v>1.6061042778459518</c:v>
                </c:pt>
                <c:pt idx="392">
                  <c:v>1.6305328044290976</c:v>
                </c:pt>
                <c:pt idx="393">
                  <c:v>1.6263519876715851</c:v>
                </c:pt>
                <c:pt idx="394">
                  <c:v>1.6185040381267661</c:v>
                </c:pt>
                <c:pt idx="395">
                  <c:v>1.6050198339088499</c:v>
                </c:pt>
                <c:pt idx="396">
                  <c:v>1.6390371279358469</c:v>
                </c:pt>
                <c:pt idx="397">
                  <c:v>1.6297480094746155</c:v>
                </c:pt>
                <c:pt idx="398">
                  <c:v>1.637653035016124</c:v>
                </c:pt>
                <c:pt idx="399">
                  <c:v>1.6334151422619221</c:v>
                </c:pt>
                <c:pt idx="400">
                  <c:v>1.6283781855540651</c:v>
                </c:pt>
                <c:pt idx="401">
                  <c:v>1.6355697611369537</c:v>
                </c:pt>
                <c:pt idx="402">
                  <c:v>1.6224280128991746</c:v>
                </c:pt>
                <c:pt idx="403">
                  <c:v>1.6562740789361037</c:v>
                </c:pt>
                <c:pt idx="404">
                  <c:v>1.6551610970006556</c:v>
                </c:pt>
                <c:pt idx="405">
                  <c:v>1.6524357181587281</c:v>
                </c:pt>
                <c:pt idx="406">
                  <c:v>1.6625524385719594</c:v>
                </c:pt>
                <c:pt idx="407">
                  <c:v>1.6627950115578891</c:v>
                </c:pt>
                <c:pt idx="408">
                  <c:v>1.669144716189606</c:v>
                </c:pt>
                <c:pt idx="409">
                  <c:v>1.6810307925002137</c:v>
                </c:pt>
                <c:pt idx="410">
                  <c:v>1.6749093918552551</c:v>
                </c:pt>
                <c:pt idx="411">
                  <c:v>1.6783054136582864</c:v>
                </c:pt>
                <c:pt idx="412">
                  <c:v>1.6904626009531691</c:v>
                </c:pt>
                <c:pt idx="413">
                  <c:v>1.6636226135098879</c:v>
                </c:pt>
                <c:pt idx="414">
                  <c:v>1.6811306754944204</c:v>
                </c:pt>
                <c:pt idx="415">
                  <c:v>1.6841128963214524</c:v>
                </c:pt>
                <c:pt idx="416">
                  <c:v>1.6881367540880681</c:v>
                </c:pt>
                <c:pt idx="417">
                  <c:v>1.6917610798778571</c:v>
                </c:pt>
                <c:pt idx="418">
                  <c:v>1.6917896178762022</c:v>
                </c:pt>
                <c:pt idx="419">
                  <c:v>1.6872378071402077</c:v>
                </c:pt>
                <c:pt idx="420">
                  <c:v>1.6891355840301361</c:v>
                </c:pt>
                <c:pt idx="421">
                  <c:v>1.6883935960731713</c:v>
                </c:pt>
                <c:pt idx="422">
                  <c:v>1.6899917239804798</c:v>
                </c:pt>
                <c:pt idx="423">
                  <c:v>1.7031049342199136</c:v>
                </c:pt>
                <c:pt idx="424">
                  <c:v>1.7093690248565965</c:v>
                </c:pt>
                <c:pt idx="425">
                  <c:v>1.7423304129448358</c:v>
                </c:pt>
                <c:pt idx="426">
                  <c:v>1.7491652635484141</c:v>
                </c:pt>
                <c:pt idx="427">
                  <c:v>1.7454553237635917</c:v>
                </c:pt>
                <c:pt idx="428">
                  <c:v>1.731400359578779</c:v>
                </c:pt>
                <c:pt idx="429">
                  <c:v>1.7389771981393221</c:v>
                </c:pt>
                <c:pt idx="430">
                  <c:v>1.731600125567192</c:v>
                </c:pt>
                <c:pt idx="431">
                  <c:v>1.7111526497531462</c:v>
                </c:pt>
                <c:pt idx="432">
                  <c:v>1.7090693758739754</c:v>
                </c:pt>
                <c:pt idx="433">
                  <c:v>1.6813732484803512</c:v>
                </c:pt>
                <c:pt idx="434">
                  <c:v>1.6817299734596614</c:v>
                </c:pt>
                <c:pt idx="435">
                  <c:v>1.7075568619617025</c:v>
                </c:pt>
                <c:pt idx="436">
                  <c:v>1.7118946377101099</c:v>
                </c:pt>
                <c:pt idx="437">
                  <c:v>1.7091977968665275</c:v>
                </c:pt>
                <c:pt idx="438">
                  <c:v>1.6847835392825552</c:v>
                </c:pt>
                <c:pt idx="439">
                  <c:v>1.7099255158243194</c:v>
                </c:pt>
                <c:pt idx="440">
                  <c:v>1.6971547615650244</c:v>
                </c:pt>
                <c:pt idx="441">
                  <c:v>1.6948146457007505</c:v>
                </c:pt>
                <c:pt idx="442">
                  <c:v>1.6845266972974504</c:v>
                </c:pt>
                <c:pt idx="443">
                  <c:v>1.7209411831854107</c:v>
                </c:pt>
                <c:pt idx="444">
                  <c:v>1.7430010559059379</c:v>
                </c:pt>
                <c:pt idx="445">
                  <c:v>1.7475385976427609</c:v>
                </c:pt>
                <c:pt idx="446">
                  <c:v>1.7452698267743498</c:v>
                </c:pt>
                <c:pt idx="447">
                  <c:v>1.7461687737222111</c:v>
                </c:pt>
                <c:pt idx="448">
                  <c:v>1.7526326303473074</c:v>
                </c:pt>
                <c:pt idx="449">
                  <c:v>1.7593675979566792</c:v>
                </c:pt>
                <c:pt idx="450">
                  <c:v>1.7699266573442529</c:v>
                </c:pt>
                <c:pt idx="451">
                  <c:v>1.7700122713392883</c:v>
                </c:pt>
                <c:pt idx="452">
                  <c:v>1.7716246682457686</c:v>
                </c:pt>
                <c:pt idx="453">
                  <c:v>1.762549584772124</c:v>
                </c:pt>
                <c:pt idx="454">
                  <c:v>1.7734511001398359</c:v>
                </c:pt>
                <c:pt idx="455">
                  <c:v>1.7749350760537661</c:v>
                </c:pt>
                <c:pt idx="456">
                  <c:v>1.7794583487914155</c:v>
                </c:pt>
                <c:pt idx="457">
                  <c:v>1.7901886361690589</c:v>
                </c:pt>
                <c:pt idx="458">
                  <c:v>1.7962386918181557</c:v>
                </c:pt>
                <c:pt idx="459">
                  <c:v>1.7932850089894692</c:v>
                </c:pt>
                <c:pt idx="460">
                  <c:v>1.7943837219257448</c:v>
                </c:pt>
                <c:pt idx="461">
                  <c:v>1.7957678148454661</c:v>
                </c:pt>
                <c:pt idx="462">
                  <c:v>1.7975799777403612</c:v>
                </c:pt>
                <c:pt idx="463">
                  <c:v>1.7948688678976057</c:v>
                </c:pt>
                <c:pt idx="464">
                  <c:v>1.7945264119174678</c:v>
                </c:pt>
                <c:pt idx="465">
                  <c:v>1.8148311977397897</c:v>
                </c:pt>
                <c:pt idx="466">
                  <c:v>1.8124482748780004</c:v>
                </c:pt>
                <c:pt idx="467">
                  <c:v>1.8215233583516446</c:v>
                </c:pt>
                <c:pt idx="468">
                  <c:v>1.817656459575925</c:v>
                </c:pt>
                <c:pt idx="469">
                  <c:v>1.8143032447704117</c:v>
                </c:pt>
                <c:pt idx="470">
                  <c:v>1.8118061699152421</c:v>
                </c:pt>
                <c:pt idx="471">
                  <c:v>1.818555406523787</c:v>
                </c:pt>
                <c:pt idx="472">
                  <c:v>1.834936217573699</c:v>
                </c:pt>
                <c:pt idx="473">
                  <c:v>1.8317970377557717</c:v>
                </c:pt>
                <c:pt idx="474">
                  <c:v>1.8453240489712051</c:v>
                </c:pt>
                <c:pt idx="475">
                  <c:v>1.847863930823892</c:v>
                </c:pt>
                <c:pt idx="476">
                  <c:v>1.8291715419080505</c:v>
                </c:pt>
                <c:pt idx="477">
                  <c:v>1.8268028880454319</c:v>
                </c:pt>
                <c:pt idx="478">
                  <c:v>1.8312120087897037</c:v>
                </c:pt>
                <c:pt idx="479">
                  <c:v>1.8418994891698288</c:v>
                </c:pt>
                <c:pt idx="480">
                  <c:v>1.8423846351416913</c:v>
                </c:pt>
                <c:pt idx="481">
                  <c:v>1.8501612396906482</c:v>
                </c:pt>
                <c:pt idx="482">
                  <c:v>1.8543135184498161</c:v>
                </c:pt>
                <c:pt idx="483">
                  <c:v>1.8212094403698518</c:v>
                </c:pt>
                <c:pt idx="484">
                  <c:v>1.8351645215604575</c:v>
                </c:pt>
                <c:pt idx="485">
                  <c:v>1.8658000627835962</c:v>
                </c:pt>
                <c:pt idx="486">
                  <c:v>1.8607202990782219</c:v>
                </c:pt>
                <c:pt idx="487">
                  <c:v>1.8651008818241486</c:v>
                </c:pt>
                <c:pt idx="488">
                  <c:v>1.8704802945121426</c:v>
                </c:pt>
                <c:pt idx="489">
                  <c:v>1.8821523358351646</c:v>
                </c:pt>
                <c:pt idx="490">
                  <c:v>1.8900288233783284</c:v>
                </c:pt>
                <c:pt idx="491">
                  <c:v>1.8847635626837143</c:v>
                </c:pt>
                <c:pt idx="492">
                  <c:v>1.8861761936017809</c:v>
                </c:pt>
                <c:pt idx="493">
                  <c:v>1.896564024999287</c:v>
                </c:pt>
                <c:pt idx="494">
                  <c:v>1.9010872977369364</c:v>
                </c:pt>
                <c:pt idx="495">
                  <c:v>1.8949373590936331</c:v>
                </c:pt>
                <c:pt idx="496">
                  <c:v>1.9067948974058953</c:v>
                </c:pt>
                <c:pt idx="497">
                  <c:v>1.9126594560657519</c:v>
                </c:pt>
                <c:pt idx="498">
                  <c:v>1.9163408578522301</c:v>
                </c:pt>
                <c:pt idx="499">
                  <c:v>1.8770012271339285</c:v>
                </c:pt>
                <c:pt idx="500">
                  <c:v>1.8655289517993208</c:v>
                </c:pt>
                <c:pt idx="501">
                  <c:v>1.8636739819069092</c:v>
                </c:pt>
                <c:pt idx="502">
                  <c:v>1.8833366627664736</c:v>
                </c:pt>
                <c:pt idx="503">
                  <c:v>1.8938101081590135</c:v>
                </c:pt>
                <c:pt idx="504">
                  <c:v>1.8640021688878745</c:v>
                </c:pt>
                <c:pt idx="505">
                  <c:v>1.8670129277132506</c:v>
                </c:pt>
                <c:pt idx="506">
                  <c:v>1.8991609828486629</c:v>
                </c:pt>
                <c:pt idx="507">
                  <c:v>1.8851488256613687</c:v>
                </c:pt>
                <c:pt idx="508">
                  <c:v>1.869424388573385</c:v>
                </c:pt>
                <c:pt idx="509">
                  <c:v>1.8861048486059184</c:v>
                </c:pt>
                <c:pt idx="510">
                  <c:v>1.883536428754887</c:v>
                </c:pt>
                <c:pt idx="511">
                  <c:v>1.8479923518164432</c:v>
                </c:pt>
                <c:pt idx="512">
                  <c:v>1.8610770240575327</c:v>
                </c:pt>
                <c:pt idx="513">
                  <c:v>1.8498187837105107</c:v>
                </c:pt>
                <c:pt idx="514">
                  <c:v>1.8291001969121878</c:v>
                </c:pt>
                <c:pt idx="515">
                  <c:v>1.7934419679803659</c:v>
                </c:pt>
                <c:pt idx="516">
                  <c:v>1.8174709625866841</c:v>
                </c:pt>
                <c:pt idx="517">
                  <c:v>1.8253046431323297</c:v>
                </c:pt>
                <c:pt idx="518">
                  <c:v>1.8526583145458184</c:v>
                </c:pt>
                <c:pt idx="519">
                  <c:v>1.8460803059273421</c:v>
                </c:pt>
                <c:pt idx="520">
                  <c:v>1.8514597186153359</c:v>
                </c:pt>
                <c:pt idx="521">
                  <c:v>1.8687537456122827</c:v>
                </c:pt>
                <c:pt idx="522">
                  <c:v>1.8746611112696554</c:v>
                </c:pt>
                <c:pt idx="523">
                  <c:v>1.8695100025684197</c:v>
                </c:pt>
                <c:pt idx="524">
                  <c:v>1.8827088268028884</c:v>
                </c:pt>
                <c:pt idx="525">
                  <c:v>1.8952940840729426</c:v>
                </c:pt>
                <c:pt idx="526">
                  <c:v>1.8918267172740493</c:v>
                </c:pt>
                <c:pt idx="527">
                  <c:v>1.9012157187294878</c:v>
                </c:pt>
                <c:pt idx="528">
                  <c:v>1.9018720926914179</c:v>
                </c:pt>
                <c:pt idx="529">
                  <c:v>1.9015296367112811</c:v>
                </c:pt>
                <c:pt idx="530">
                  <c:v>1.9056819154704483</c:v>
                </c:pt>
                <c:pt idx="531">
                  <c:v>1.9027853086384521</c:v>
                </c:pt>
                <c:pt idx="532">
                  <c:v>1.8951656630803915</c:v>
                </c:pt>
                <c:pt idx="533">
                  <c:v>1.8898718643874317</c:v>
                </c:pt>
                <c:pt idx="534">
                  <c:v>1.8751747952398614</c:v>
                </c:pt>
                <c:pt idx="535">
                  <c:v>1.8755315202191718</c:v>
                </c:pt>
                <c:pt idx="536">
                  <c:v>1.8756884792100681</c:v>
                </c:pt>
                <c:pt idx="537">
                  <c:v>1.8830512827830255</c:v>
                </c:pt>
                <c:pt idx="538">
                  <c:v>1.8623041579863588</c:v>
                </c:pt>
                <c:pt idx="539">
                  <c:v>1.8729773693673128</c:v>
                </c:pt>
                <c:pt idx="540">
                  <c:v>1.8982905738991465</c:v>
                </c:pt>
                <c:pt idx="541">
                  <c:v>1.9083074113181706</c:v>
                </c:pt>
                <c:pt idx="542">
                  <c:v>1.9052681144944492</c:v>
                </c:pt>
                <c:pt idx="543">
                  <c:v>1.9223766445021546</c:v>
                </c:pt>
                <c:pt idx="544">
                  <c:v>1.9343911418053141</c:v>
                </c:pt>
                <c:pt idx="545">
                  <c:v>1.9412687994064095</c:v>
                </c:pt>
                <c:pt idx="546">
                  <c:v>1.9457349961473698</c:v>
                </c:pt>
                <c:pt idx="547">
                  <c:v>1.9423247053451664</c:v>
                </c:pt>
                <c:pt idx="548">
                  <c:v>1.9357609657258641</c:v>
                </c:pt>
                <c:pt idx="549">
                  <c:v>1.922490796495534</c:v>
                </c:pt>
                <c:pt idx="550">
                  <c:v>1.9050540795068636</c:v>
                </c:pt>
                <c:pt idx="551">
                  <c:v>1.9123312690847865</c:v>
                </c:pt>
                <c:pt idx="552">
                  <c:v>1.9210210895807767</c:v>
                </c:pt>
                <c:pt idx="553">
                  <c:v>1.936531491681174</c:v>
                </c:pt>
                <c:pt idx="554">
                  <c:v>1.915013840929197</c:v>
                </c:pt>
                <c:pt idx="555">
                  <c:v>1.9243885733854631</c:v>
                </c:pt>
                <c:pt idx="556">
                  <c:v>1.9088639022858935</c:v>
                </c:pt>
                <c:pt idx="557">
                  <c:v>1.8970206329728032</c:v>
                </c:pt>
                <c:pt idx="558">
                  <c:v>1.8963214520133556</c:v>
                </c:pt>
                <c:pt idx="559">
                  <c:v>1.9130161810450619</c:v>
                </c:pt>
                <c:pt idx="560">
                  <c:v>1.9171827288034022</c:v>
                </c:pt>
                <c:pt idx="561">
                  <c:v>1.9024428526583148</c:v>
                </c:pt>
                <c:pt idx="562">
                  <c:v>1.8797551439742017</c:v>
                </c:pt>
                <c:pt idx="563">
                  <c:v>1.8781998230644099</c:v>
                </c:pt>
                <c:pt idx="564">
                  <c:v>1.8841785337176455</c:v>
                </c:pt>
                <c:pt idx="565">
                  <c:v>1.8916269512856363</c:v>
                </c:pt>
                <c:pt idx="566">
                  <c:v>1.8993464798379041</c:v>
                </c:pt>
                <c:pt idx="567">
                  <c:v>1.9194657686709853</c:v>
                </c:pt>
                <c:pt idx="568">
                  <c:v>1.8757312862075848</c:v>
                </c:pt>
                <c:pt idx="569">
                  <c:v>1.8734339773408293</c:v>
                </c:pt>
                <c:pt idx="570">
                  <c:v>1.8551981963985047</c:v>
                </c:pt>
                <c:pt idx="571">
                  <c:v>1.8352358665563204</c:v>
                </c:pt>
                <c:pt idx="572">
                  <c:v>1.8334807796581147</c:v>
                </c:pt>
                <c:pt idx="573">
                  <c:v>1.8258040581033637</c:v>
                </c:pt>
                <c:pt idx="574">
                  <c:v>1.8392739933221078</c:v>
                </c:pt>
                <c:pt idx="575">
                  <c:v>1.813561256813446</c:v>
                </c:pt>
                <c:pt idx="576">
                  <c:v>1.8147741217431013</c:v>
                </c:pt>
                <c:pt idx="577">
                  <c:v>1.8376615964156267</c:v>
                </c:pt>
                <c:pt idx="578">
                  <c:v>1.8056276932735933</c:v>
                </c:pt>
                <c:pt idx="579">
                  <c:v>1.8087954110898659</c:v>
                </c:pt>
                <c:pt idx="580">
                  <c:v>1.8143032447704117</c:v>
                </c:pt>
                <c:pt idx="581">
                  <c:v>1.8240917782026762</c:v>
                </c:pt>
                <c:pt idx="582">
                  <c:v>1.8485773807825121</c:v>
                </c:pt>
                <c:pt idx="583">
                  <c:v>1.8366199594760428</c:v>
                </c:pt>
                <c:pt idx="584">
                  <c:v>1.8314260437772889</c:v>
                </c:pt>
                <c:pt idx="585">
                  <c:v>1.8099512000228299</c:v>
                </c:pt>
                <c:pt idx="586">
                  <c:v>1.826574584058674</c:v>
                </c:pt>
                <c:pt idx="587">
                  <c:v>1.8502183156873375</c:v>
                </c:pt>
                <c:pt idx="588">
                  <c:v>1.8655432207984932</c:v>
                </c:pt>
                <c:pt idx="589">
                  <c:v>1.8844211067035761</c:v>
                </c:pt>
                <c:pt idx="590">
                  <c:v>1.9115750121286492</c:v>
                </c:pt>
                <c:pt idx="591">
                  <c:v>1.9090208612767905</c:v>
                </c:pt>
                <c:pt idx="592">
                  <c:v>1.9109329071658911</c:v>
                </c:pt>
                <c:pt idx="593">
                  <c:v>1.9309095060072485</c:v>
                </c:pt>
                <c:pt idx="594">
                  <c:v>1.9174681087868499</c:v>
                </c:pt>
                <c:pt idx="595">
                  <c:v>1.8827801717987509</c:v>
                </c:pt>
                <c:pt idx="596">
                  <c:v>1.8744328072828971</c:v>
                </c:pt>
                <c:pt idx="597">
                  <c:v>1.880254558945236</c:v>
                </c:pt>
                <c:pt idx="598">
                  <c:v>1.8676264946776626</c:v>
                </c:pt>
                <c:pt idx="599">
                  <c:v>1.8780000570759963</c:v>
                </c:pt>
                <c:pt idx="600">
                  <c:v>1.8627322279615313</c:v>
                </c:pt>
                <c:pt idx="601">
                  <c:v>1.8931109271995661</c:v>
                </c:pt>
                <c:pt idx="602">
                  <c:v>1.8918409862732228</c:v>
                </c:pt>
                <c:pt idx="603">
                  <c:v>1.9174681087868499</c:v>
                </c:pt>
                <c:pt idx="604">
                  <c:v>1.9192089266858825</c:v>
                </c:pt>
                <c:pt idx="605">
                  <c:v>1.9083787563140322</c:v>
                </c:pt>
                <c:pt idx="606">
                  <c:v>1.9005450757683859</c:v>
                </c:pt>
                <c:pt idx="607">
                  <c:v>1.8619474330070489</c:v>
                </c:pt>
                <c:pt idx="608">
                  <c:v>1.855925915356297</c:v>
                </c:pt>
                <c:pt idx="609">
                  <c:v>1.8439542250506542</c:v>
                </c:pt>
                <c:pt idx="610">
                  <c:v>1.8363345794925943</c:v>
                </c:pt>
                <c:pt idx="611">
                  <c:v>1.789403841214577</c:v>
                </c:pt>
                <c:pt idx="612">
                  <c:v>1.7983790416940153</c:v>
                </c:pt>
                <c:pt idx="613">
                  <c:v>1.7123797836819719</c:v>
                </c:pt>
                <c:pt idx="614">
                  <c:v>1.7113952227390763</c:v>
                </c:pt>
                <c:pt idx="615">
                  <c:v>1.5973573813532724</c:v>
                </c:pt>
                <c:pt idx="616">
                  <c:v>1.6730829599611887</c:v>
                </c:pt>
                <c:pt idx="617">
                  <c:v>1.5992123512456835</c:v>
                </c:pt>
                <c:pt idx="618">
                  <c:v>1.6732399189520848</c:v>
                </c:pt>
                <c:pt idx="619">
                  <c:v>1.6820438914414546</c:v>
                </c:pt>
                <c:pt idx="620">
                  <c:v>1.7186866813161719</c:v>
                </c:pt>
                <c:pt idx="621">
                  <c:v>1.7019491452869491</c:v>
                </c:pt>
                <c:pt idx="622">
                  <c:v>1.7035615421934298</c:v>
                </c:pt>
                <c:pt idx="623">
                  <c:v>1.627593390599583</c:v>
                </c:pt>
                <c:pt idx="624">
                  <c:v>1.603164864016438</c:v>
                </c:pt>
                <c:pt idx="625">
                  <c:v>1.6035786649924373</c:v>
                </c:pt>
                <c:pt idx="626">
                  <c:v>1.6585571188036876</c:v>
                </c:pt>
                <c:pt idx="627">
                  <c:v>1.6803173425415945</c:v>
                </c:pt>
                <c:pt idx="628">
                  <c:v>1.6541622670585885</c:v>
                </c:pt>
                <c:pt idx="629">
                  <c:v>1.6791758226078026</c:v>
                </c:pt>
                <c:pt idx="630">
                  <c:v>1.7266630518535426</c:v>
                </c:pt>
                <c:pt idx="631">
                  <c:v>1.730715447618504</c:v>
                </c:pt>
                <c:pt idx="632">
                  <c:v>1.7392340401244248</c:v>
                </c:pt>
                <c:pt idx="633">
                  <c:v>1.7185867983219656</c:v>
                </c:pt>
                <c:pt idx="634">
                  <c:v>1.6751376958420137</c:v>
                </c:pt>
                <c:pt idx="635">
                  <c:v>1.6626808595645106</c:v>
                </c:pt>
                <c:pt idx="636">
                  <c:v>1.7103107788019747</c:v>
                </c:pt>
                <c:pt idx="637">
                  <c:v>1.6921606118546846</c:v>
                </c:pt>
                <c:pt idx="638">
                  <c:v>1.6469706914756999</c:v>
                </c:pt>
                <c:pt idx="639">
                  <c:v>1.6584429668103089</c:v>
                </c:pt>
                <c:pt idx="640">
                  <c:v>1.6735681059330501</c:v>
                </c:pt>
                <c:pt idx="641">
                  <c:v>1.6961273936246113</c:v>
                </c:pt>
                <c:pt idx="642">
                  <c:v>1.7252789589338202</c:v>
                </c:pt>
                <c:pt idx="643">
                  <c:v>1.735124568362775</c:v>
                </c:pt>
                <c:pt idx="644">
                  <c:v>1.7181159213492769</c:v>
                </c:pt>
                <c:pt idx="645">
                  <c:v>1.7152621215147967</c:v>
                </c:pt>
                <c:pt idx="646">
                  <c:v>1.6648497474387145</c:v>
                </c:pt>
                <c:pt idx="647">
                  <c:v>1.6117690705173933</c:v>
                </c:pt>
                <c:pt idx="648">
                  <c:v>1.6215718729488313</c:v>
                </c:pt>
                <c:pt idx="649">
                  <c:v>1.6594132587540305</c:v>
                </c:pt>
                <c:pt idx="650">
                  <c:v>1.6771496247253221</c:v>
                </c:pt>
                <c:pt idx="651">
                  <c:v>1.6424474187380502</c:v>
                </c:pt>
                <c:pt idx="652">
                  <c:v>1.6557746639650694</c:v>
                </c:pt>
                <c:pt idx="653">
                  <c:v>1.61442310436346</c:v>
                </c:pt>
                <c:pt idx="654">
                  <c:v>1.5684911960275101</c:v>
                </c:pt>
                <c:pt idx="655">
                  <c:v>1.6037641619816787</c:v>
                </c:pt>
                <c:pt idx="656">
                  <c:v>1.6324163123198536</c:v>
                </c:pt>
                <c:pt idx="657">
                  <c:v>1.662295596586856</c:v>
                </c:pt>
                <c:pt idx="658">
                  <c:v>1.6487257783739047</c:v>
                </c:pt>
                <c:pt idx="659">
                  <c:v>1.70498844211067</c:v>
                </c:pt>
                <c:pt idx="660">
                  <c:v>1.705915927056876</c:v>
                </c:pt>
                <c:pt idx="661">
                  <c:v>1.7226249250877539</c:v>
                </c:pt>
                <c:pt idx="662">
                  <c:v>1.7175023543848629</c:v>
                </c:pt>
                <c:pt idx="663">
                  <c:v>1.7473531006535201</c:v>
                </c:pt>
                <c:pt idx="664">
                  <c:v>1.7135070346165922</c:v>
                </c:pt>
                <c:pt idx="665">
                  <c:v>1.7484946205873118</c:v>
                </c:pt>
                <c:pt idx="666">
                  <c:v>1.7263776718700949</c:v>
                </c:pt>
                <c:pt idx="667">
                  <c:v>1.7342398904140857</c:v>
                </c:pt>
                <c:pt idx="668">
                  <c:v>1.7668588225221882</c:v>
                </c:pt>
                <c:pt idx="669">
                  <c:v>1.7896036072029897</c:v>
                </c:pt>
                <c:pt idx="670">
                  <c:v>1.7537313432835815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Nu Skin</c:v>
                </c:pt>
              </c:strCache>
            </c:strRef>
          </c:tx>
          <c:spPr>
            <a:ln w="47625">
              <a:solidFill>
                <a:srgbClr val="008AB0"/>
              </a:solidFill>
            </a:ln>
          </c:spPr>
          <c:marker>
            <c:symbol val="none"/>
          </c:marker>
          <c:cat>
            <c:numRef>
              <c:f>Sheet1!$A$2:$A$672</c:f>
              <c:numCache>
                <c:formatCode>m/d/yyyy</c:formatCode>
                <c:ptCount val="671"/>
                <c:pt idx="0">
                  <c:v>39874</c:v>
                </c:pt>
                <c:pt idx="1">
                  <c:v>39875</c:v>
                </c:pt>
                <c:pt idx="2">
                  <c:v>39876</c:v>
                </c:pt>
                <c:pt idx="3">
                  <c:v>39877</c:v>
                </c:pt>
                <c:pt idx="4">
                  <c:v>39878</c:v>
                </c:pt>
                <c:pt idx="5">
                  <c:v>39881</c:v>
                </c:pt>
                <c:pt idx="6">
                  <c:v>39882</c:v>
                </c:pt>
                <c:pt idx="7">
                  <c:v>39883</c:v>
                </c:pt>
                <c:pt idx="8">
                  <c:v>39884</c:v>
                </c:pt>
                <c:pt idx="9">
                  <c:v>39885</c:v>
                </c:pt>
                <c:pt idx="10">
                  <c:v>39888</c:v>
                </c:pt>
                <c:pt idx="11">
                  <c:v>39889</c:v>
                </c:pt>
                <c:pt idx="12">
                  <c:v>39890</c:v>
                </c:pt>
                <c:pt idx="13">
                  <c:v>39891</c:v>
                </c:pt>
                <c:pt idx="14">
                  <c:v>39892</c:v>
                </c:pt>
                <c:pt idx="15">
                  <c:v>39895</c:v>
                </c:pt>
                <c:pt idx="16">
                  <c:v>39896</c:v>
                </c:pt>
                <c:pt idx="17">
                  <c:v>39897</c:v>
                </c:pt>
                <c:pt idx="18">
                  <c:v>39898</c:v>
                </c:pt>
                <c:pt idx="19">
                  <c:v>39899</c:v>
                </c:pt>
                <c:pt idx="20">
                  <c:v>39902</c:v>
                </c:pt>
                <c:pt idx="21">
                  <c:v>39903</c:v>
                </c:pt>
                <c:pt idx="22">
                  <c:v>39904</c:v>
                </c:pt>
                <c:pt idx="23">
                  <c:v>39905</c:v>
                </c:pt>
                <c:pt idx="24">
                  <c:v>39906</c:v>
                </c:pt>
                <c:pt idx="25">
                  <c:v>39909</c:v>
                </c:pt>
                <c:pt idx="26">
                  <c:v>39910</c:v>
                </c:pt>
                <c:pt idx="27">
                  <c:v>39911</c:v>
                </c:pt>
                <c:pt idx="28">
                  <c:v>39912</c:v>
                </c:pt>
                <c:pt idx="29">
                  <c:v>39916</c:v>
                </c:pt>
                <c:pt idx="30">
                  <c:v>39917</c:v>
                </c:pt>
                <c:pt idx="31">
                  <c:v>39918</c:v>
                </c:pt>
                <c:pt idx="32">
                  <c:v>39919</c:v>
                </c:pt>
                <c:pt idx="33">
                  <c:v>39920</c:v>
                </c:pt>
                <c:pt idx="34">
                  <c:v>39923</c:v>
                </c:pt>
                <c:pt idx="35">
                  <c:v>39924</c:v>
                </c:pt>
                <c:pt idx="36">
                  <c:v>39925</c:v>
                </c:pt>
                <c:pt idx="37">
                  <c:v>39926</c:v>
                </c:pt>
                <c:pt idx="38">
                  <c:v>39927</c:v>
                </c:pt>
                <c:pt idx="39">
                  <c:v>39930</c:v>
                </c:pt>
                <c:pt idx="40">
                  <c:v>39931</c:v>
                </c:pt>
                <c:pt idx="41">
                  <c:v>39932</c:v>
                </c:pt>
                <c:pt idx="42">
                  <c:v>39933</c:v>
                </c:pt>
                <c:pt idx="43">
                  <c:v>39934</c:v>
                </c:pt>
                <c:pt idx="44">
                  <c:v>39937</c:v>
                </c:pt>
                <c:pt idx="45">
                  <c:v>39938</c:v>
                </c:pt>
                <c:pt idx="46">
                  <c:v>39939</c:v>
                </c:pt>
                <c:pt idx="47">
                  <c:v>39940</c:v>
                </c:pt>
                <c:pt idx="48">
                  <c:v>39941</c:v>
                </c:pt>
                <c:pt idx="49">
                  <c:v>39944</c:v>
                </c:pt>
                <c:pt idx="50">
                  <c:v>39945</c:v>
                </c:pt>
                <c:pt idx="51">
                  <c:v>39946</c:v>
                </c:pt>
                <c:pt idx="52">
                  <c:v>39947</c:v>
                </c:pt>
                <c:pt idx="53">
                  <c:v>39948</c:v>
                </c:pt>
                <c:pt idx="54">
                  <c:v>39951</c:v>
                </c:pt>
                <c:pt idx="55">
                  <c:v>39952</c:v>
                </c:pt>
                <c:pt idx="56">
                  <c:v>39953</c:v>
                </c:pt>
                <c:pt idx="57">
                  <c:v>39954</c:v>
                </c:pt>
                <c:pt idx="58">
                  <c:v>39955</c:v>
                </c:pt>
                <c:pt idx="59">
                  <c:v>39959</c:v>
                </c:pt>
                <c:pt idx="60">
                  <c:v>39960</c:v>
                </c:pt>
                <c:pt idx="61">
                  <c:v>39961</c:v>
                </c:pt>
                <c:pt idx="62">
                  <c:v>39962</c:v>
                </c:pt>
                <c:pt idx="63">
                  <c:v>39965</c:v>
                </c:pt>
                <c:pt idx="64">
                  <c:v>39966</c:v>
                </c:pt>
                <c:pt idx="65">
                  <c:v>39967</c:v>
                </c:pt>
                <c:pt idx="66">
                  <c:v>39968</c:v>
                </c:pt>
                <c:pt idx="67">
                  <c:v>39969</c:v>
                </c:pt>
                <c:pt idx="68">
                  <c:v>39972</c:v>
                </c:pt>
                <c:pt idx="69">
                  <c:v>39973</c:v>
                </c:pt>
                <c:pt idx="70">
                  <c:v>39974</c:v>
                </c:pt>
                <c:pt idx="71">
                  <c:v>39975</c:v>
                </c:pt>
                <c:pt idx="72">
                  <c:v>39976</c:v>
                </c:pt>
                <c:pt idx="73">
                  <c:v>39979</c:v>
                </c:pt>
                <c:pt idx="74">
                  <c:v>39980</c:v>
                </c:pt>
                <c:pt idx="75">
                  <c:v>39981</c:v>
                </c:pt>
                <c:pt idx="76">
                  <c:v>39982</c:v>
                </c:pt>
                <c:pt idx="77">
                  <c:v>39983</c:v>
                </c:pt>
                <c:pt idx="78">
                  <c:v>39986</c:v>
                </c:pt>
                <c:pt idx="79">
                  <c:v>39987</c:v>
                </c:pt>
                <c:pt idx="80">
                  <c:v>39988</c:v>
                </c:pt>
                <c:pt idx="81">
                  <c:v>39989</c:v>
                </c:pt>
                <c:pt idx="82">
                  <c:v>39990</c:v>
                </c:pt>
                <c:pt idx="83">
                  <c:v>39993</c:v>
                </c:pt>
                <c:pt idx="84">
                  <c:v>39994</c:v>
                </c:pt>
                <c:pt idx="85">
                  <c:v>39995</c:v>
                </c:pt>
                <c:pt idx="86">
                  <c:v>39996</c:v>
                </c:pt>
                <c:pt idx="87">
                  <c:v>40000</c:v>
                </c:pt>
                <c:pt idx="88">
                  <c:v>40001</c:v>
                </c:pt>
                <c:pt idx="89">
                  <c:v>40002</c:v>
                </c:pt>
                <c:pt idx="90">
                  <c:v>40003</c:v>
                </c:pt>
                <c:pt idx="91">
                  <c:v>40004</c:v>
                </c:pt>
                <c:pt idx="92">
                  <c:v>40007</c:v>
                </c:pt>
                <c:pt idx="93">
                  <c:v>40008</c:v>
                </c:pt>
                <c:pt idx="94">
                  <c:v>40009</c:v>
                </c:pt>
                <c:pt idx="95">
                  <c:v>40010</c:v>
                </c:pt>
                <c:pt idx="96">
                  <c:v>40011</c:v>
                </c:pt>
                <c:pt idx="97">
                  <c:v>40014</c:v>
                </c:pt>
                <c:pt idx="98">
                  <c:v>40015</c:v>
                </c:pt>
                <c:pt idx="99">
                  <c:v>40016</c:v>
                </c:pt>
                <c:pt idx="100">
                  <c:v>40017</c:v>
                </c:pt>
                <c:pt idx="101">
                  <c:v>40018</c:v>
                </c:pt>
                <c:pt idx="102">
                  <c:v>40021</c:v>
                </c:pt>
                <c:pt idx="103">
                  <c:v>40022</c:v>
                </c:pt>
                <c:pt idx="104">
                  <c:v>40023</c:v>
                </c:pt>
                <c:pt idx="105">
                  <c:v>40024</c:v>
                </c:pt>
                <c:pt idx="106">
                  <c:v>40025</c:v>
                </c:pt>
                <c:pt idx="107">
                  <c:v>40028</c:v>
                </c:pt>
                <c:pt idx="108">
                  <c:v>40029</c:v>
                </c:pt>
                <c:pt idx="109">
                  <c:v>40030</c:v>
                </c:pt>
                <c:pt idx="110">
                  <c:v>40031</c:v>
                </c:pt>
                <c:pt idx="111">
                  <c:v>40032</c:v>
                </c:pt>
                <c:pt idx="112">
                  <c:v>40035</c:v>
                </c:pt>
                <c:pt idx="113">
                  <c:v>40036</c:v>
                </c:pt>
                <c:pt idx="114">
                  <c:v>40037</c:v>
                </c:pt>
                <c:pt idx="115">
                  <c:v>40038</c:v>
                </c:pt>
                <c:pt idx="116">
                  <c:v>40039</c:v>
                </c:pt>
                <c:pt idx="117">
                  <c:v>40042</c:v>
                </c:pt>
                <c:pt idx="118">
                  <c:v>40043</c:v>
                </c:pt>
                <c:pt idx="119">
                  <c:v>40044</c:v>
                </c:pt>
                <c:pt idx="120">
                  <c:v>40045</c:v>
                </c:pt>
                <c:pt idx="121">
                  <c:v>40046</c:v>
                </c:pt>
                <c:pt idx="122">
                  <c:v>40049</c:v>
                </c:pt>
                <c:pt idx="123">
                  <c:v>40050</c:v>
                </c:pt>
                <c:pt idx="124">
                  <c:v>40051</c:v>
                </c:pt>
                <c:pt idx="125">
                  <c:v>40052</c:v>
                </c:pt>
                <c:pt idx="126">
                  <c:v>40053</c:v>
                </c:pt>
                <c:pt idx="127">
                  <c:v>40056</c:v>
                </c:pt>
                <c:pt idx="128">
                  <c:v>40057</c:v>
                </c:pt>
                <c:pt idx="129">
                  <c:v>40058</c:v>
                </c:pt>
                <c:pt idx="130">
                  <c:v>40059</c:v>
                </c:pt>
                <c:pt idx="131">
                  <c:v>40060</c:v>
                </c:pt>
                <c:pt idx="132">
                  <c:v>40064</c:v>
                </c:pt>
                <c:pt idx="133">
                  <c:v>40065</c:v>
                </c:pt>
                <c:pt idx="134">
                  <c:v>40066</c:v>
                </c:pt>
                <c:pt idx="135">
                  <c:v>40067</c:v>
                </c:pt>
                <c:pt idx="136">
                  <c:v>40070</c:v>
                </c:pt>
                <c:pt idx="137">
                  <c:v>40071</c:v>
                </c:pt>
                <c:pt idx="138">
                  <c:v>40072</c:v>
                </c:pt>
                <c:pt idx="139">
                  <c:v>40073</c:v>
                </c:pt>
                <c:pt idx="140">
                  <c:v>40074</c:v>
                </c:pt>
                <c:pt idx="141">
                  <c:v>40077</c:v>
                </c:pt>
                <c:pt idx="142">
                  <c:v>40078</c:v>
                </c:pt>
                <c:pt idx="143">
                  <c:v>40079</c:v>
                </c:pt>
                <c:pt idx="144">
                  <c:v>40080</c:v>
                </c:pt>
                <c:pt idx="145">
                  <c:v>40081</c:v>
                </c:pt>
                <c:pt idx="146">
                  <c:v>40084</c:v>
                </c:pt>
                <c:pt idx="147">
                  <c:v>40085</c:v>
                </c:pt>
                <c:pt idx="148">
                  <c:v>40086</c:v>
                </c:pt>
                <c:pt idx="149">
                  <c:v>40087</c:v>
                </c:pt>
                <c:pt idx="150">
                  <c:v>40088</c:v>
                </c:pt>
                <c:pt idx="151">
                  <c:v>40091</c:v>
                </c:pt>
                <c:pt idx="152">
                  <c:v>40092</c:v>
                </c:pt>
                <c:pt idx="153">
                  <c:v>40093</c:v>
                </c:pt>
                <c:pt idx="154">
                  <c:v>40094</c:v>
                </c:pt>
                <c:pt idx="155">
                  <c:v>40095</c:v>
                </c:pt>
                <c:pt idx="156">
                  <c:v>40098</c:v>
                </c:pt>
                <c:pt idx="157">
                  <c:v>40099</c:v>
                </c:pt>
                <c:pt idx="158">
                  <c:v>40100</c:v>
                </c:pt>
                <c:pt idx="159">
                  <c:v>40101</c:v>
                </c:pt>
                <c:pt idx="160">
                  <c:v>40102</c:v>
                </c:pt>
                <c:pt idx="161">
                  <c:v>40105</c:v>
                </c:pt>
                <c:pt idx="162">
                  <c:v>40106</c:v>
                </c:pt>
                <c:pt idx="163">
                  <c:v>40107</c:v>
                </c:pt>
                <c:pt idx="164">
                  <c:v>40108</c:v>
                </c:pt>
                <c:pt idx="165">
                  <c:v>40109</c:v>
                </c:pt>
                <c:pt idx="166">
                  <c:v>40112</c:v>
                </c:pt>
                <c:pt idx="167">
                  <c:v>40113</c:v>
                </c:pt>
                <c:pt idx="168">
                  <c:v>40114</c:v>
                </c:pt>
                <c:pt idx="169">
                  <c:v>40115</c:v>
                </c:pt>
                <c:pt idx="170">
                  <c:v>40116</c:v>
                </c:pt>
                <c:pt idx="171">
                  <c:v>40119</c:v>
                </c:pt>
                <c:pt idx="172">
                  <c:v>40120</c:v>
                </c:pt>
                <c:pt idx="173">
                  <c:v>40121</c:v>
                </c:pt>
                <c:pt idx="174">
                  <c:v>40122</c:v>
                </c:pt>
                <c:pt idx="175">
                  <c:v>40123</c:v>
                </c:pt>
                <c:pt idx="176">
                  <c:v>40126</c:v>
                </c:pt>
                <c:pt idx="177">
                  <c:v>40127</c:v>
                </c:pt>
                <c:pt idx="178">
                  <c:v>40128</c:v>
                </c:pt>
                <c:pt idx="179">
                  <c:v>40129</c:v>
                </c:pt>
                <c:pt idx="180">
                  <c:v>40130</c:v>
                </c:pt>
                <c:pt idx="181">
                  <c:v>40133</c:v>
                </c:pt>
                <c:pt idx="182">
                  <c:v>40134</c:v>
                </c:pt>
                <c:pt idx="183">
                  <c:v>40135</c:v>
                </c:pt>
                <c:pt idx="184">
                  <c:v>40136</c:v>
                </c:pt>
                <c:pt idx="185">
                  <c:v>40137</c:v>
                </c:pt>
                <c:pt idx="186">
                  <c:v>40140</c:v>
                </c:pt>
                <c:pt idx="187">
                  <c:v>40141</c:v>
                </c:pt>
                <c:pt idx="188">
                  <c:v>40142</c:v>
                </c:pt>
                <c:pt idx="189">
                  <c:v>40144</c:v>
                </c:pt>
                <c:pt idx="190">
                  <c:v>40147</c:v>
                </c:pt>
                <c:pt idx="191">
                  <c:v>40148</c:v>
                </c:pt>
                <c:pt idx="192">
                  <c:v>40149</c:v>
                </c:pt>
                <c:pt idx="193">
                  <c:v>40150</c:v>
                </c:pt>
                <c:pt idx="194">
                  <c:v>40151</c:v>
                </c:pt>
                <c:pt idx="195">
                  <c:v>40154</c:v>
                </c:pt>
                <c:pt idx="196">
                  <c:v>40155</c:v>
                </c:pt>
                <c:pt idx="197">
                  <c:v>40156</c:v>
                </c:pt>
                <c:pt idx="198">
                  <c:v>40157</c:v>
                </c:pt>
                <c:pt idx="199">
                  <c:v>40158</c:v>
                </c:pt>
                <c:pt idx="200">
                  <c:v>40161</c:v>
                </c:pt>
                <c:pt idx="201">
                  <c:v>40162</c:v>
                </c:pt>
                <c:pt idx="202">
                  <c:v>40163</c:v>
                </c:pt>
                <c:pt idx="203">
                  <c:v>40164</c:v>
                </c:pt>
                <c:pt idx="204">
                  <c:v>40165</c:v>
                </c:pt>
                <c:pt idx="205">
                  <c:v>40168</c:v>
                </c:pt>
                <c:pt idx="206">
                  <c:v>40169</c:v>
                </c:pt>
                <c:pt idx="207">
                  <c:v>40170</c:v>
                </c:pt>
                <c:pt idx="208">
                  <c:v>40171</c:v>
                </c:pt>
                <c:pt idx="209">
                  <c:v>40175</c:v>
                </c:pt>
                <c:pt idx="210">
                  <c:v>40176</c:v>
                </c:pt>
                <c:pt idx="211">
                  <c:v>40177</c:v>
                </c:pt>
                <c:pt idx="212">
                  <c:v>40178</c:v>
                </c:pt>
                <c:pt idx="213">
                  <c:v>40182</c:v>
                </c:pt>
                <c:pt idx="214">
                  <c:v>40183</c:v>
                </c:pt>
                <c:pt idx="215">
                  <c:v>40184</c:v>
                </c:pt>
                <c:pt idx="216">
                  <c:v>40185</c:v>
                </c:pt>
                <c:pt idx="217">
                  <c:v>40186</c:v>
                </c:pt>
                <c:pt idx="218">
                  <c:v>40189</c:v>
                </c:pt>
                <c:pt idx="219">
                  <c:v>40190</c:v>
                </c:pt>
                <c:pt idx="220">
                  <c:v>40191</c:v>
                </c:pt>
                <c:pt idx="221">
                  <c:v>40192</c:v>
                </c:pt>
                <c:pt idx="222">
                  <c:v>40193</c:v>
                </c:pt>
                <c:pt idx="223">
                  <c:v>40197</c:v>
                </c:pt>
                <c:pt idx="224">
                  <c:v>40198</c:v>
                </c:pt>
                <c:pt idx="225">
                  <c:v>40199</c:v>
                </c:pt>
                <c:pt idx="226">
                  <c:v>40200</c:v>
                </c:pt>
                <c:pt idx="227">
                  <c:v>40203</c:v>
                </c:pt>
                <c:pt idx="228">
                  <c:v>40204</c:v>
                </c:pt>
                <c:pt idx="229">
                  <c:v>40205</c:v>
                </c:pt>
                <c:pt idx="230">
                  <c:v>40206</c:v>
                </c:pt>
                <c:pt idx="231">
                  <c:v>40207</c:v>
                </c:pt>
                <c:pt idx="232">
                  <c:v>40210</c:v>
                </c:pt>
                <c:pt idx="233">
                  <c:v>40211</c:v>
                </c:pt>
                <c:pt idx="234">
                  <c:v>40212</c:v>
                </c:pt>
                <c:pt idx="235">
                  <c:v>40213</c:v>
                </c:pt>
                <c:pt idx="236">
                  <c:v>40214</c:v>
                </c:pt>
                <c:pt idx="237">
                  <c:v>40217</c:v>
                </c:pt>
                <c:pt idx="238">
                  <c:v>40218</c:v>
                </c:pt>
                <c:pt idx="239">
                  <c:v>40219</c:v>
                </c:pt>
                <c:pt idx="240">
                  <c:v>40220</c:v>
                </c:pt>
                <c:pt idx="241">
                  <c:v>40221</c:v>
                </c:pt>
                <c:pt idx="242">
                  <c:v>40225</c:v>
                </c:pt>
                <c:pt idx="243">
                  <c:v>40226</c:v>
                </c:pt>
                <c:pt idx="244">
                  <c:v>40227</c:v>
                </c:pt>
                <c:pt idx="245">
                  <c:v>40228</c:v>
                </c:pt>
                <c:pt idx="246">
                  <c:v>40231</c:v>
                </c:pt>
                <c:pt idx="247">
                  <c:v>40232</c:v>
                </c:pt>
                <c:pt idx="248">
                  <c:v>40233</c:v>
                </c:pt>
                <c:pt idx="249">
                  <c:v>40234</c:v>
                </c:pt>
                <c:pt idx="250">
                  <c:v>40235</c:v>
                </c:pt>
                <c:pt idx="251">
                  <c:v>40238</c:v>
                </c:pt>
                <c:pt idx="252">
                  <c:v>40239</c:v>
                </c:pt>
                <c:pt idx="253">
                  <c:v>40240</c:v>
                </c:pt>
                <c:pt idx="254">
                  <c:v>40241</c:v>
                </c:pt>
                <c:pt idx="255">
                  <c:v>40242</c:v>
                </c:pt>
                <c:pt idx="256">
                  <c:v>40245</c:v>
                </c:pt>
                <c:pt idx="257">
                  <c:v>40246</c:v>
                </c:pt>
                <c:pt idx="258">
                  <c:v>40247</c:v>
                </c:pt>
                <c:pt idx="259">
                  <c:v>40248</c:v>
                </c:pt>
                <c:pt idx="260">
                  <c:v>40249</c:v>
                </c:pt>
                <c:pt idx="261">
                  <c:v>40252</c:v>
                </c:pt>
                <c:pt idx="262">
                  <c:v>40253</c:v>
                </c:pt>
                <c:pt idx="263">
                  <c:v>40254</c:v>
                </c:pt>
                <c:pt idx="264">
                  <c:v>40255</c:v>
                </c:pt>
                <c:pt idx="265">
                  <c:v>40256</c:v>
                </c:pt>
                <c:pt idx="266">
                  <c:v>40259</c:v>
                </c:pt>
                <c:pt idx="267">
                  <c:v>40260</c:v>
                </c:pt>
                <c:pt idx="268">
                  <c:v>40261</c:v>
                </c:pt>
                <c:pt idx="269">
                  <c:v>40262</c:v>
                </c:pt>
                <c:pt idx="270">
                  <c:v>40263</c:v>
                </c:pt>
                <c:pt idx="271">
                  <c:v>40266</c:v>
                </c:pt>
                <c:pt idx="272">
                  <c:v>40267</c:v>
                </c:pt>
                <c:pt idx="273">
                  <c:v>40268</c:v>
                </c:pt>
                <c:pt idx="274">
                  <c:v>40269</c:v>
                </c:pt>
                <c:pt idx="275">
                  <c:v>40273</c:v>
                </c:pt>
                <c:pt idx="276">
                  <c:v>40274</c:v>
                </c:pt>
                <c:pt idx="277">
                  <c:v>40275</c:v>
                </c:pt>
                <c:pt idx="278">
                  <c:v>40276</c:v>
                </c:pt>
                <c:pt idx="279">
                  <c:v>40277</c:v>
                </c:pt>
                <c:pt idx="280">
                  <c:v>40280</c:v>
                </c:pt>
                <c:pt idx="281">
                  <c:v>40281</c:v>
                </c:pt>
                <c:pt idx="282">
                  <c:v>40282</c:v>
                </c:pt>
                <c:pt idx="283">
                  <c:v>40283</c:v>
                </c:pt>
                <c:pt idx="284">
                  <c:v>40284</c:v>
                </c:pt>
                <c:pt idx="285">
                  <c:v>40287</c:v>
                </c:pt>
                <c:pt idx="286">
                  <c:v>40288</c:v>
                </c:pt>
                <c:pt idx="287">
                  <c:v>40289</c:v>
                </c:pt>
                <c:pt idx="288">
                  <c:v>40290</c:v>
                </c:pt>
                <c:pt idx="289">
                  <c:v>40291</c:v>
                </c:pt>
                <c:pt idx="290">
                  <c:v>40294</c:v>
                </c:pt>
                <c:pt idx="291">
                  <c:v>40295</c:v>
                </c:pt>
                <c:pt idx="292">
                  <c:v>40296</c:v>
                </c:pt>
                <c:pt idx="293">
                  <c:v>40297</c:v>
                </c:pt>
                <c:pt idx="294">
                  <c:v>40298</c:v>
                </c:pt>
                <c:pt idx="295">
                  <c:v>40301</c:v>
                </c:pt>
                <c:pt idx="296">
                  <c:v>40302</c:v>
                </c:pt>
                <c:pt idx="297">
                  <c:v>40303</c:v>
                </c:pt>
                <c:pt idx="298">
                  <c:v>40304</c:v>
                </c:pt>
                <c:pt idx="299">
                  <c:v>40305</c:v>
                </c:pt>
                <c:pt idx="300">
                  <c:v>40308</c:v>
                </c:pt>
                <c:pt idx="301">
                  <c:v>40309</c:v>
                </c:pt>
                <c:pt idx="302">
                  <c:v>40310</c:v>
                </c:pt>
                <c:pt idx="303">
                  <c:v>40311</c:v>
                </c:pt>
                <c:pt idx="304">
                  <c:v>40312</c:v>
                </c:pt>
                <c:pt idx="305">
                  <c:v>40315</c:v>
                </c:pt>
                <c:pt idx="306">
                  <c:v>40316</c:v>
                </c:pt>
                <c:pt idx="307">
                  <c:v>40317</c:v>
                </c:pt>
                <c:pt idx="308">
                  <c:v>40318</c:v>
                </c:pt>
                <c:pt idx="309">
                  <c:v>40319</c:v>
                </c:pt>
                <c:pt idx="310">
                  <c:v>40322</c:v>
                </c:pt>
                <c:pt idx="311">
                  <c:v>40323</c:v>
                </c:pt>
                <c:pt idx="312">
                  <c:v>40324</c:v>
                </c:pt>
                <c:pt idx="313">
                  <c:v>40325</c:v>
                </c:pt>
                <c:pt idx="314">
                  <c:v>40326</c:v>
                </c:pt>
                <c:pt idx="315">
                  <c:v>40330</c:v>
                </c:pt>
                <c:pt idx="316">
                  <c:v>40331</c:v>
                </c:pt>
                <c:pt idx="317">
                  <c:v>40332</c:v>
                </c:pt>
                <c:pt idx="318">
                  <c:v>40333</c:v>
                </c:pt>
                <c:pt idx="319">
                  <c:v>40336</c:v>
                </c:pt>
                <c:pt idx="320">
                  <c:v>40337</c:v>
                </c:pt>
                <c:pt idx="321">
                  <c:v>40338</c:v>
                </c:pt>
                <c:pt idx="322">
                  <c:v>40339</c:v>
                </c:pt>
                <c:pt idx="323">
                  <c:v>40340</c:v>
                </c:pt>
                <c:pt idx="324">
                  <c:v>40343</c:v>
                </c:pt>
                <c:pt idx="325">
                  <c:v>40344</c:v>
                </c:pt>
                <c:pt idx="326">
                  <c:v>40345</c:v>
                </c:pt>
                <c:pt idx="327">
                  <c:v>40346</c:v>
                </c:pt>
                <c:pt idx="328">
                  <c:v>40347</c:v>
                </c:pt>
                <c:pt idx="329">
                  <c:v>40350</c:v>
                </c:pt>
                <c:pt idx="330">
                  <c:v>40351</c:v>
                </c:pt>
                <c:pt idx="331">
                  <c:v>40352</c:v>
                </c:pt>
                <c:pt idx="332">
                  <c:v>40353</c:v>
                </c:pt>
                <c:pt idx="333">
                  <c:v>40354</c:v>
                </c:pt>
                <c:pt idx="334">
                  <c:v>40357</c:v>
                </c:pt>
                <c:pt idx="335">
                  <c:v>40358</c:v>
                </c:pt>
                <c:pt idx="336">
                  <c:v>40359</c:v>
                </c:pt>
                <c:pt idx="337">
                  <c:v>40360</c:v>
                </c:pt>
                <c:pt idx="338">
                  <c:v>40361</c:v>
                </c:pt>
                <c:pt idx="339">
                  <c:v>40365</c:v>
                </c:pt>
                <c:pt idx="340">
                  <c:v>40366</c:v>
                </c:pt>
                <c:pt idx="341">
                  <c:v>40367</c:v>
                </c:pt>
                <c:pt idx="342">
                  <c:v>40368</c:v>
                </c:pt>
                <c:pt idx="343">
                  <c:v>40371</c:v>
                </c:pt>
                <c:pt idx="344">
                  <c:v>40372</c:v>
                </c:pt>
                <c:pt idx="345">
                  <c:v>40373</c:v>
                </c:pt>
                <c:pt idx="346">
                  <c:v>40374</c:v>
                </c:pt>
                <c:pt idx="347">
                  <c:v>40375</c:v>
                </c:pt>
                <c:pt idx="348">
                  <c:v>40378</c:v>
                </c:pt>
                <c:pt idx="349">
                  <c:v>40379</c:v>
                </c:pt>
                <c:pt idx="350">
                  <c:v>40380</c:v>
                </c:pt>
                <c:pt idx="351">
                  <c:v>40381</c:v>
                </c:pt>
                <c:pt idx="352">
                  <c:v>40382</c:v>
                </c:pt>
                <c:pt idx="353">
                  <c:v>40385</c:v>
                </c:pt>
                <c:pt idx="354">
                  <c:v>40386</c:v>
                </c:pt>
                <c:pt idx="355">
                  <c:v>40387</c:v>
                </c:pt>
                <c:pt idx="356">
                  <c:v>40388</c:v>
                </c:pt>
                <c:pt idx="357">
                  <c:v>40389</c:v>
                </c:pt>
                <c:pt idx="358">
                  <c:v>40392</c:v>
                </c:pt>
                <c:pt idx="359">
                  <c:v>40393</c:v>
                </c:pt>
                <c:pt idx="360">
                  <c:v>40394</c:v>
                </c:pt>
                <c:pt idx="361">
                  <c:v>40395</c:v>
                </c:pt>
                <c:pt idx="362">
                  <c:v>40396</c:v>
                </c:pt>
                <c:pt idx="363">
                  <c:v>40399</c:v>
                </c:pt>
                <c:pt idx="364">
                  <c:v>40400</c:v>
                </c:pt>
                <c:pt idx="365">
                  <c:v>40401</c:v>
                </c:pt>
                <c:pt idx="366">
                  <c:v>40402</c:v>
                </c:pt>
                <c:pt idx="367">
                  <c:v>40403</c:v>
                </c:pt>
                <c:pt idx="368">
                  <c:v>40406</c:v>
                </c:pt>
                <c:pt idx="369">
                  <c:v>40407</c:v>
                </c:pt>
                <c:pt idx="370">
                  <c:v>40408</c:v>
                </c:pt>
                <c:pt idx="371">
                  <c:v>40409</c:v>
                </c:pt>
                <c:pt idx="372">
                  <c:v>40410</c:v>
                </c:pt>
                <c:pt idx="373">
                  <c:v>40413</c:v>
                </c:pt>
                <c:pt idx="374">
                  <c:v>40414</c:v>
                </c:pt>
                <c:pt idx="375">
                  <c:v>40415</c:v>
                </c:pt>
                <c:pt idx="376">
                  <c:v>40416</c:v>
                </c:pt>
                <c:pt idx="377">
                  <c:v>40417</c:v>
                </c:pt>
                <c:pt idx="378">
                  <c:v>40420</c:v>
                </c:pt>
                <c:pt idx="379">
                  <c:v>40421</c:v>
                </c:pt>
                <c:pt idx="380">
                  <c:v>40422</c:v>
                </c:pt>
                <c:pt idx="381">
                  <c:v>40423</c:v>
                </c:pt>
                <c:pt idx="382">
                  <c:v>40424</c:v>
                </c:pt>
                <c:pt idx="383">
                  <c:v>40428</c:v>
                </c:pt>
                <c:pt idx="384">
                  <c:v>40429</c:v>
                </c:pt>
                <c:pt idx="385">
                  <c:v>40430</c:v>
                </c:pt>
                <c:pt idx="386">
                  <c:v>40431</c:v>
                </c:pt>
                <c:pt idx="387">
                  <c:v>40434</c:v>
                </c:pt>
                <c:pt idx="388">
                  <c:v>40435</c:v>
                </c:pt>
                <c:pt idx="389">
                  <c:v>40436</c:v>
                </c:pt>
                <c:pt idx="390">
                  <c:v>40437</c:v>
                </c:pt>
                <c:pt idx="391">
                  <c:v>40438</c:v>
                </c:pt>
                <c:pt idx="392">
                  <c:v>40441</c:v>
                </c:pt>
                <c:pt idx="393">
                  <c:v>40442</c:v>
                </c:pt>
                <c:pt idx="394">
                  <c:v>40443</c:v>
                </c:pt>
                <c:pt idx="395">
                  <c:v>40444</c:v>
                </c:pt>
                <c:pt idx="396">
                  <c:v>40445</c:v>
                </c:pt>
                <c:pt idx="397">
                  <c:v>40448</c:v>
                </c:pt>
                <c:pt idx="398">
                  <c:v>40449</c:v>
                </c:pt>
                <c:pt idx="399">
                  <c:v>40450</c:v>
                </c:pt>
                <c:pt idx="400">
                  <c:v>40451</c:v>
                </c:pt>
                <c:pt idx="401">
                  <c:v>40452</c:v>
                </c:pt>
                <c:pt idx="402">
                  <c:v>40455</c:v>
                </c:pt>
                <c:pt idx="403">
                  <c:v>40456</c:v>
                </c:pt>
                <c:pt idx="404">
                  <c:v>40457</c:v>
                </c:pt>
                <c:pt idx="405">
                  <c:v>40458</c:v>
                </c:pt>
                <c:pt idx="406">
                  <c:v>40459</c:v>
                </c:pt>
                <c:pt idx="407">
                  <c:v>40462</c:v>
                </c:pt>
                <c:pt idx="408">
                  <c:v>40463</c:v>
                </c:pt>
                <c:pt idx="409">
                  <c:v>40464</c:v>
                </c:pt>
                <c:pt idx="410">
                  <c:v>40465</c:v>
                </c:pt>
                <c:pt idx="411">
                  <c:v>40466</c:v>
                </c:pt>
                <c:pt idx="412">
                  <c:v>40469</c:v>
                </c:pt>
                <c:pt idx="413">
                  <c:v>40470</c:v>
                </c:pt>
                <c:pt idx="414">
                  <c:v>40471</c:v>
                </c:pt>
                <c:pt idx="415">
                  <c:v>40472</c:v>
                </c:pt>
                <c:pt idx="416">
                  <c:v>40473</c:v>
                </c:pt>
                <c:pt idx="417">
                  <c:v>40476</c:v>
                </c:pt>
                <c:pt idx="418">
                  <c:v>40477</c:v>
                </c:pt>
                <c:pt idx="419">
                  <c:v>40478</c:v>
                </c:pt>
                <c:pt idx="420">
                  <c:v>40479</c:v>
                </c:pt>
                <c:pt idx="421">
                  <c:v>40480</c:v>
                </c:pt>
                <c:pt idx="422">
                  <c:v>40483</c:v>
                </c:pt>
                <c:pt idx="423">
                  <c:v>40484</c:v>
                </c:pt>
                <c:pt idx="424">
                  <c:v>40485</c:v>
                </c:pt>
                <c:pt idx="425">
                  <c:v>40486</c:v>
                </c:pt>
                <c:pt idx="426">
                  <c:v>40487</c:v>
                </c:pt>
                <c:pt idx="427">
                  <c:v>40490</c:v>
                </c:pt>
                <c:pt idx="428">
                  <c:v>40491</c:v>
                </c:pt>
                <c:pt idx="429">
                  <c:v>40492</c:v>
                </c:pt>
                <c:pt idx="430">
                  <c:v>40493</c:v>
                </c:pt>
                <c:pt idx="431">
                  <c:v>40494</c:v>
                </c:pt>
                <c:pt idx="432">
                  <c:v>40497</c:v>
                </c:pt>
                <c:pt idx="433">
                  <c:v>40498</c:v>
                </c:pt>
                <c:pt idx="434">
                  <c:v>40499</c:v>
                </c:pt>
                <c:pt idx="435">
                  <c:v>40500</c:v>
                </c:pt>
                <c:pt idx="436">
                  <c:v>40501</c:v>
                </c:pt>
                <c:pt idx="437">
                  <c:v>40504</c:v>
                </c:pt>
                <c:pt idx="438">
                  <c:v>40505</c:v>
                </c:pt>
                <c:pt idx="439">
                  <c:v>40506</c:v>
                </c:pt>
                <c:pt idx="440">
                  <c:v>40508</c:v>
                </c:pt>
                <c:pt idx="441">
                  <c:v>40511</c:v>
                </c:pt>
                <c:pt idx="442">
                  <c:v>40512</c:v>
                </c:pt>
                <c:pt idx="443">
                  <c:v>40513</c:v>
                </c:pt>
                <c:pt idx="444">
                  <c:v>40514</c:v>
                </c:pt>
                <c:pt idx="445">
                  <c:v>40515</c:v>
                </c:pt>
                <c:pt idx="446">
                  <c:v>40518</c:v>
                </c:pt>
                <c:pt idx="447">
                  <c:v>40519</c:v>
                </c:pt>
                <c:pt idx="448">
                  <c:v>40520</c:v>
                </c:pt>
                <c:pt idx="449">
                  <c:v>40521</c:v>
                </c:pt>
                <c:pt idx="450">
                  <c:v>40522</c:v>
                </c:pt>
                <c:pt idx="451">
                  <c:v>40525</c:v>
                </c:pt>
                <c:pt idx="452">
                  <c:v>40526</c:v>
                </c:pt>
                <c:pt idx="453">
                  <c:v>40527</c:v>
                </c:pt>
                <c:pt idx="454">
                  <c:v>40528</c:v>
                </c:pt>
                <c:pt idx="455">
                  <c:v>40529</c:v>
                </c:pt>
                <c:pt idx="456">
                  <c:v>40532</c:v>
                </c:pt>
                <c:pt idx="457">
                  <c:v>40533</c:v>
                </c:pt>
                <c:pt idx="458">
                  <c:v>40534</c:v>
                </c:pt>
                <c:pt idx="459">
                  <c:v>40535</c:v>
                </c:pt>
                <c:pt idx="460">
                  <c:v>40539</c:v>
                </c:pt>
                <c:pt idx="461">
                  <c:v>40540</c:v>
                </c:pt>
                <c:pt idx="462">
                  <c:v>40541</c:v>
                </c:pt>
                <c:pt idx="463">
                  <c:v>40542</c:v>
                </c:pt>
                <c:pt idx="464">
                  <c:v>40543</c:v>
                </c:pt>
                <c:pt idx="465">
                  <c:v>40546</c:v>
                </c:pt>
                <c:pt idx="466">
                  <c:v>40547</c:v>
                </c:pt>
                <c:pt idx="467">
                  <c:v>40548</c:v>
                </c:pt>
                <c:pt idx="468">
                  <c:v>40549</c:v>
                </c:pt>
                <c:pt idx="469">
                  <c:v>40550</c:v>
                </c:pt>
                <c:pt idx="470">
                  <c:v>40553</c:v>
                </c:pt>
                <c:pt idx="471">
                  <c:v>40554</c:v>
                </c:pt>
                <c:pt idx="472">
                  <c:v>40555</c:v>
                </c:pt>
                <c:pt idx="473">
                  <c:v>40556</c:v>
                </c:pt>
                <c:pt idx="474">
                  <c:v>40557</c:v>
                </c:pt>
                <c:pt idx="475">
                  <c:v>40561</c:v>
                </c:pt>
                <c:pt idx="476">
                  <c:v>40562</c:v>
                </c:pt>
                <c:pt idx="477">
                  <c:v>40563</c:v>
                </c:pt>
                <c:pt idx="478">
                  <c:v>40564</c:v>
                </c:pt>
                <c:pt idx="479">
                  <c:v>40567</c:v>
                </c:pt>
                <c:pt idx="480">
                  <c:v>40568</c:v>
                </c:pt>
                <c:pt idx="481">
                  <c:v>40569</c:v>
                </c:pt>
                <c:pt idx="482">
                  <c:v>40570</c:v>
                </c:pt>
                <c:pt idx="483">
                  <c:v>40571</c:v>
                </c:pt>
                <c:pt idx="484">
                  <c:v>40574</c:v>
                </c:pt>
                <c:pt idx="485">
                  <c:v>40575</c:v>
                </c:pt>
                <c:pt idx="486">
                  <c:v>40576</c:v>
                </c:pt>
                <c:pt idx="487">
                  <c:v>40577</c:v>
                </c:pt>
                <c:pt idx="488">
                  <c:v>40578</c:v>
                </c:pt>
                <c:pt idx="489">
                  <c:v>40581</c:v>
                </c:pt>
                <c:pt idx="490">
                  <c:v>40582</c:v>
                </c:pt>
                <c:pt idx="491">
                  <c:v>40583</c:v>
                </c:pt>
                <c:pt idx="492">
                  <c:v>40584</c:v>
                </c:pt>
                <c:pt idx="493">
                  <c:v>40585</c:v>
                </c:pt>
                <c:pt idx="494">
                  <c:v>40588</c:v>
                </c:pt>
                <c:pt idx="495">
                  <c:v>40589</c:v>
                </c:pt>
                <c:pt idx="496">
                  <c:v>40590</c:v>
                </c:pt>
                <c:pt idx="497">
                  <c:v>40591</c:v>
                </c:pt>
                <c:pt idx="498">
                  <c:v>40592</c:v>
                </c:pt>
                <c:pt idx="499">
                  <c:v>40596</c:v>
                </c:pt>
                <c:pt idx="500">
                  <c:v>40597</c:v>
                </c:pt>
                <c:pt idx="501">
                  <c:v>40598</c:v>
                </c:pt>
                <c:pt idx="502">
                  <c:v>40599</c:v>
                </c:pt>
                <c:pt idx="503">
                  <c:v>40602</c:v>
                </c:pt>
                <c:pt idx="504">
                  <c:v>40603</c:v>
                </c:pt>
                <c:pt idx="505">
                  <c:v>40604</c:v>
                </c:pt>
                <c:pt idx="506">
                  <c:v>40605</c:v>
                </c:pt>
                <c:pt idx="507">
                  <c:v>40606</c:v>
                </c:pt>
                <c:pt idx="508">
                  <c:v>40609</c:v>
                </c:pt>
                <c:pt idx="509">
                  <c:v>40610</c:v>
                </c:pt>
                <c:pt idx="510">
                  <c:v>40611</c:v>
                </c:pt>
                <c:pt idx="511">
                  <c:v>40612</c:v>
                </c:pt>
                <c:pt idx="512">
                  <c:v>40613</c:v>
                </c:pt>
                <c:pt idx="513">
                  <c:v>40616</c:v>
                </c:pt>
                <c:pt idx="514">
                  <c:v>40617</c:v>
                </c:pt>
                <c:pt idx="515">
                  <c:v>40618</c:v>
                </c:pt>
                <c:pt idx="516">
                  <c:v>40619</c:v>
                </c:pt>
                <c:pt idx="517">
                  <c:v>40620</c:v>
                </c:pt>
                <c:pt idx="518">
                  <c:v>40623</c:v>
                </c:pt>
                <c:pt idx="519">
                  <c:v>40624</c:v>
                </c:pt>
                <c:pt idx="520">
                  <c:v>40625</c:v>
                </c:pt>
                <c:pt idx="521">
                  <c:v>40626</c:v>
                </c:pt>
                <c:pt idx="522">
                  <c:v>40627</c:v>
                </c:pt>
                <c:pt idx="523">
                  <c:v>40630</c:v>
                </c:pt>
                <c:pt idx="524">
                  <c:v>40631</c:v>
                </c:pt>
                <c:pt idx="525">
                  <c:v>40632</c:v>
                </c:pt>
                <c:pt idx="526">
                  <c:v>40633</c:v>
                </c:pt>
                <c:pt idx="527">
                  <c:v>40634</c:v>
                </c:pt>
                <c:pt idx="528">
                  <c:v>40637</c:v>
                </c:pt>
                <c:pt idx="529">
                  <c:v>40638</c:v>
                </c:pt>
                <c:pt idx="530">
                  <c:v>40639</c:v>
                </c:pt>
                <c:pt idx="531">
                  <c:v>40640</c:v>
                </c:pt>
                <c:pt idx="532">
                  <c:v>40641</c:v>
                </c:pt>
                <c:pt idx="533">
                  <c:v>40644</c:v>
                </c:pt>
                <c:pt idx="534">
                  <c:v>40645</c:v>
                </c:pt>
                <c:pt idx="535">
                  <c:v>40646</c:v>
                </c:pt>
                <c:pt idx="536">
                  <c:v>40647</c:v>
                </c:pt>
                <c:pt idx="537">
                  <c:v>40648</c:v>
                </c:pt>
                <c:pt idx="538">
                  <c:v>40651</c:v>
                </c:pt>
                <c:pt idx="539">
                  <c:v>40652</c:v>
                </c:pt>
                <c:pt idx="540">
                  <c:v>40653</c:v>
                </c:pt>
                <c:pt idx="541">
                  <c:v>40654</c:v>
                </c:pt>
                <c:pt idx="542">
                  <c:v>40658</c:v>
                </c:pt>
                <c:pt idx="543">
                  <c:v>40659</c:v>
                </c:pt>
                <c:pt idx="544">
                  <c:v>40660</c:v>
                </c:pt>
                <c:pt idx="545">
                  <c:v>40661</c:v>
                </c:pt>
                <c:pt idx="546">
                  <c:v>40662</c:v>
                </c:pt>
                <c:pt idx="547">
                  <c:v>40665</c:v>
                </c:pt>
                <c:pt idx="548">
                  <c:v>40666</c:v>
                </c:pt>
                <c:pt idx="549">
                  <c:v>40667</c:v>
                </c:pt>
                <c:pt idx="550">
                  <c:v>40668</c:v>
                </c:pt>
                <c:pt idx="551">
                  <c:v>40669</c:v>
                </c:pt>
                <c:pt idx="552">
                  <c:v>40672</c:v>
                </c:pt>
                <c:pt idx="553">
                  <c:v>40673</c:v>
                </c:pt>
                <c:pt idx="554">
                  <c:v>40674</c:v>
                </c:pt>
                <c:pt idx="555">
                  <c:v>40675</c:v>
                </c:pt>
                <c:pt idx="556">
                  <c:v>40676</c:v>
                </c:pt>
                <c:pt idx="557">
                  <c:v>40679</c:v>
                </c:pt>
                <c:pt idx="558">
                  <c:v>40680</c:v>
                </c:pt>
                <c:pt idx="559">
                  <c:v>40681</c:v>
                </c:pt>
                <c:pt idx="560">
                  <c:v>40682</c:v>
                </c:pt>
                <c:pt idx="561">
                  <c:v>40683</c:v>
                </c:pt>
                <c:pt idx="562">
                  <c:v>40686</c:v>
                </c:pt>
                <c:pt idx="563">
                  <c:v>40687</c:v>
                </c:pt>
                <c:pt idx="564">
                  <c:v>40688</c:v>
                </c:pt>
                <c:pt idx="565">
                  <c:v>40689</c:v>
                </c:pt>
                <c:pt idx="566">
                  <c:v>40690</c:v>
                </c:pt>
                <c:pt idx="567">
                  <c:v>40694</c:v>
                </c:pt>
                <c:pt idx="568">
                  <c:v>40695</c:v>
                </c:pt>
                <c:pt idx="569">
                  <c:v>40696</c:v>
                </c:pt>
                <c:pt idx="570">
                  <c:v>40697</c:v>
                </c:pt>
                <c:pt idx="571">
                  <c:v>40700</c:v>
                </c:pt>
                <c:pt idx="572">
                  <c:v>40701</c:v>
                </c:pt>
                <c:pt idx="573">
                  <c:v>40702</c:v>
                </c:pt>
                <c:pt idx="574">
                  <c:v>40703</c:v>
                </c:pt>
                <c:pt idx="575">
                  <c:v>40704</c:v>
                </c:pt>
                <c:pt idx="576">
                  <c:v>40707</c:v>
                </c:pt>
                <c:pt idx="577">
                  <c:v>40708</c:v>
                </c:pt>
                <c:pt idx="578">
                  <c:v>40709</c:v>
                </c:pt>
                <c:pt idx="579">
                  <c:v>40710</c:v>
                </c:pt>
                <c:pt idx="580">
                  <c:v>40711</c:v>
                </c:pt>
                <c:pt idx="581">
                  <c:v>40714</c:v>
                </c:pt>
                <c:pt idx="582">
                  <c:v>40715</c:v>
                </c:pt>
                <c:pt idx="583">
                  <c:v>40716</c:v>
                </c:pt>
                <c:pt idx="584">
                  <c:v>40717</c:v>
                </c:pt>
                <c:pt idx="585">
                  <c:v>40718</c:v>
                </c:pt>
                <c:pt idx="586">
                  <c:v>40721</c:v>
                </c:pt>
                <c:pt idx="587">
                  <c:v>40722</c:v>
                </c:pt>
                <c:pt idx="588">
                  <c:v>40723</c:v>
                </c:pt>
                <c:pt idx="589">
                  <c:v>40724</c:v>
                </c:pt>
                <c:pt idx="590">
                  <c:v>40725</c:v>
                </c:pt>
                <c:pt idx="591">
                  <c:v>40729</c:v>
                </c:pt>
                <c:pt idx="592">
                  <c:v>40730</c:v>
                </c:pt>
                <c:pt idx="593">
                  <c:v>40731</c:v>
                </c:pt>
                <c:pt idx="594">
                  <c:v>40732</c:v>
                </c:pt>
                <c:pt idx="595">
                  <c:v>40735</c:v>
                </c:pt>
                <c:pt idx="596">
                  <c:v>40736</c:v>
                </c:pt>
                <c:pt idx="597">
                  <c:v>40737</c:v>
                </c:pt>
                <c:pt idx="598">
                  <c:v>40738</c:v>
                </c:pt>
                <c:pt idx="599">
                  <c:v>40739</c:v>
                </c:pt>
                <c:pt idx="600">
                  <c:v>40742</c:v>
                </c:pt>
                <c:pt idx="601">
                  <c:v>40743</c:v>
                </c:pt>
                <c:pt idx="602">
                  <c:v>40744</c:v>
                </c:pt>
                <c:pt idx="603">
                  <c:v>40745</c:v>
                </c:pt>
                <c:pt idx="604">
                  <c:v>40746</c:v>
                </c:pt>
                <c:pt idx="605">
                  <c:v>40749</c:v>
                </c:pt>
                <c:pt idx="606">
                  <c:v>40750</c:v>
                </c:pt>
                <c:pt idx="607">
                  <c:v>40751</c:v>
                </c:pt>
                <c:pt idx="608">
                  <c:v>40752</c:v>
                </c:pt>
                <c:pt idx="609">
                  <c:v>40753</c:v>
                </c:pt>
                <c:pt idx="610">
                  <c:v>40756</c:v>
                </c:pt>
                <c:pt idx="611">
                  <c:v>40757</c:v>
                </c:pt>
                <c:pt idx="612">
                  <c:v>40758</c:v>
                </c:pt>
                <c:pt idx="613">
                  <c:v>40759</c:v>
                </c:pt>
                <c:pt idx="614">
                  <c:v>40760</c:v>
                </c:pt>
                <c:pt idx="615">
                  <c:v>40763</c:v>
                </c:pt>
                <c:pt idx="616">
                  <c:v>40764</c:v>
                </c:pt>
                <c:pt idx="617">
                  <c:v>40765</c:v>
                </c:pt>
                <c:pt idx="618">
                  <c:v>40766</c:v>
                </c:pt>
                <c:pt idx="619">
                  <c:v>40767</c:v>
                </c:pt>
                <c:pt idx="620">
                  <c:v>40770</c:v>
                </c:pt>
                <c:pt idx="621">
                  <c:v>40771</c:v>
                </c:pt>
                <c:pt idx="622">
                  <c:v>40772</c:v>
                </c:pt>
                <c:pt idx="623">
                  <c:v>40773</c:v>
                </c:pt>
                <c:pt idx="624">
                  <c:v>40774</c:v>
                </c:pt>
                <c:pt idx="625">
                  <c:v>40777</c:v>
                </c:pt>
                <c:pt idx="626">
                  <c:v>40778</c:v>
                </c:pt>
                <c:pt idx="627">
                  <c:v>40779</c:v>
                </c:pt>
                <c:pt idx="628">
                  <c:v>40780</c:v>
                </c:pt>
                <c:pt idx="629">
                  <c:v>40781</c:v>
                </c:pt>
                <c:pt idx="630">
                  <c:v>40784</c:v>
                </c:pt>
                <c:pt idx="631">
                  <c:v>40785</c:v>
                </c:pt>
                <c:pt idx="632">
                  <c:v>40786</c:v>
                </c:pt>
                <c:pt idx="633">
                  <c:v>40787</c:v>
                </c:pt>
                <c:pt idx="634">
                  <c:v>40788</c:v>
                </c:pt>
                <c:pt idx="635">
                  <c:v>40792</c:v>
                </c:pt>
                <c:pt idx="636">
                  <c:v>40793</c:v>
                </c:pt>
                <c:pt idx="637">
                  <c:v>40794</c:v>
                </c:pt>
                <c:pt idx="638">
                  <c:v>40795</c:v>
                </c:pt>
                <c:pt idx="639">
                  <c:v>40798</c:v>
                </c:pt>
                <c:pt idx="640">
                  <c:v>40799</c:v>
                </c:pt>
                <c:pt idx="641">
                  <c:v>40800</c:v>
                </c:pt>
                <c:pt idx="642">
                  <c:v>40801</c:v>
                </c:pt>
                <c:pt idx="643">
                  <c:v>40802</c:v>
                </c:pt>
                <c:pt idx="644">
                  <c:v>40805</c:v>
                </c:pt>
                <c:pt idx="645">
                  <c:v>40806</c:v>
                </c:pt>
                <c:pt idx="646">
                  <c:v>40807</c:v>
                </c:pt>
                <c:pt idx="647">
                  <c:v>40808</c:v>
                </c:pt>
                <c:pt idx="648">
                  <c:v>40809</c:v>
                </c:pt>
                <c:pt idx="649">
                  <c:v>40812</c:v>
                </c:pt>
                <c:pt idx="650">
                  <c:v>40813</c:v>
                </c:pt>
                <c:pt idx="651">
                  <c:v>40814</c:v>
                </c:pt>
                <c:pt idx="652">
                  <c:v>40815</c:v>
                </c:pt>
                <c:pt idx="653">
                  <c:v>40816</c:v>
                </c:pt>
                <c:pt idx="654">
                  <c:v>40819</c:v>
                </c:pt>
                <c:pt idx="655">
                  <c:v>40820</c:v>
                </c:pt>
                <c:pt idx="656">
                  <c:v>40821</c:v>
                </c:pt>
                <c:pt idx="657">
                  <c:v>40822</c:v>
                </c:pt>
                <c:pt idx="658">
                  <c:v>40823</c:v>
                </c:pt>
                <c:pt idx="659">
                  <c:v>40826</c:v>
                </c:pt>
                <c:pt idx="660">
                  <c:v>40827</c:v>
                </c:pt>
                <c:pt idx="661">
                  <c:v>40828</c:v>
                </c:pt>
                <c:pt idx="662">
                  <c:v>40829</c:v>
                </c:pt>
                <c:pt idx="663">
                  <c:v>40830</c:v>
                </c:pt>
                <c:pt idx="664">
                  <c:v>40833</c:v>
                </c:pt>
                <c:pt idx="665">
                  <c:v>40834</c:v>
                </c:pt>
                <c:pt idx="666">
                  <c:v>40835</c:v>
                </c:pt>
                <c:pt idx="667">
                  <c:v>40836</c:v>
                </c:pt>
                <c:pt idx="668">
                  <c:v>40837</c:v>
                </c:pt>
                <c:pt idx="669">
                  <c:v>40840</c:v>
                </c:pt>
                <c:pt idx="670">
                  <c:v>40841</c:v>
                </c:pt>
              </c:numCache>
            </c:numRef>
          </c:cat>
          <c:val>
            <c:numRef>
              <c:f>Sheet1!$C$2:$C$672</c:f>
              <c:numCache>
                <c:formatCode>_(* #,##0.000_);_(* \(#,##0.000\);_(* "-"??_);_(@_)</c:formatCode>
                <c:ptCount val="671"/>
                <c:pt idx="0">
                  <c:v>1</c:v>
                </c:pt>
                <c:pt idx="1">
                  <c:v>1.0146396396396391</c:v>
                </c:pt>
                <c:pt idx="2">
                  <c:v>1.0371621621621618</c:v>
                </c:pt>
                <c:pt idx="3">
                  <c:v>0.9763513513513512</c:v>
                </c:pt>
                <c:pt idx="4">
                  <c:v>0.99211711711711681</c:v>
                </c:pt>
                <c:pt idx="5">
                  <c:v>0.90540540540540548</c:v>
                </c:pt>
                <c:pt idx="6">
                  <c:v>0.95382882882882902</c:v>
                </c:pt>
                <c:pt idx="7">
                  <c:v>0.98423423423423417</c:v>
                </c:pt>
                <c:pt idx="8">
                  <c:v>1.0270270270270268</c:v>
                </c:pt>
                <c:pt idx="9">
                  <c:v>1.0495495495495495</c:v>
                </c:pt>
                <c:pt idx="10">
                  <c:v>1.0563063063063063</c:v>
                </c:pt>
                <c:pt idx="11">
                  <c:v>1.0968468468468473</c:v>
                </c:pt>
                <c:pt idx="12">
                  <c:v>1.1103603603603602</c:v>
                </c:pt>
                <c:pt idx="13">
                  <c:v>1.0867117117117122</c:v>
                </c:pt>
                <c:pt idx="14">
                  <c:v>1.0754504504504501</c:v>
                </c:pt>
                <c:pt idx="15">
                  <c:v>1.1418918918918919</c:v>
                </c:pt>
                <c:pt idx="16">
                  <c:v>1.10472972972973</c:v>
                </c:pt>
                <c:pt idx="17">
                  <c:v>1.1114864864864864</c:v>
                </c:pt>
                <c:pt idx="18">
                  <c:v>1.1790540540540539</c:v>
                </c:pt>
                <c:pt idx="19">
                  <c:v>1.1722972972972967</c:v>
                </c:pt>
                <c:pt idx="20">
                  <c:v>1.1452702702702702</c:v>
                </c:pt>
                <c:pt idx="21">
                  <c:v>1.1813063063063063</c:v>
                </c:pt>
                <c:pt idx="22">
                  <c:v>1.197072072072072</c:v>
                </c:pt>
                <c:pt idx="23">
                  <c:v>1.2702702702702702</c:v>
                </c:pt>
                <c:pt idx="24">
                  <c:v>1.2702702702702702</c:v>
                </c:pt>
                <c:pt idx="25">
                  <c:v>1.295045045045045</c:v>
                </c:pt>
                <c:pt idx="26">
                  <c:v>1.3108108108108107</c:v>
                </c:pt>
                <c:pt idx="27">
                  <c:v>1.3648648648648647</c:v>
                </c:pt>
                <c:pt idx="28">
                  <c:v>1.4650900900900894</c:v>
                </c:pt>
                <c:pt idx="29">
                  <c:v>1.4504504504504498</c:v>
                </c:pt>
                <c:pt idx="30">
                  <c:v>1.426801801801802</c:v>
                </c:pt>
                <c:pt idx="31">
                  <c:v>1.4414414414414414</c:v>
                </c:pt>
                <c:pt idx="32">
                  <c:v>1.4403153153153152</c:v>
                </c:pt>
                <c:pt idx="33">
                  <c:v>1.523648648648648</c:v>
                </c:pt>
                <c:pt idx="34">
                  <c:v>1.4628378378378377</c:v>
                </c:pt>
                <c:pt idx="35">
                  <c:v>1.4988738738738741</c:v>
                </c:pt>
                <c:pt idx="36">
                  <c:v>1.5427927927927922</c:v>
                </c:pt>
                <c:pt idx="37">
                  <c:v>1.4222972972972967</c:v>
                </c:pt>
                <c:pt idx="38">
                  <c:v>1.4898648648648645</c:v>
                </c:pt>
                <c:pt idx="39">
                  <c:v>1.459459459459459</c:v>
                </c:pt>
                <c:pt idx="40">
                  <c:v>1.493243243243243</c:v>
                </c:pt>
                <c:pt idx="41">
                  <c:v>1.5484234234234233</c:v>
                </c:pt>
                <c:pt idx="42">
                  <c:v>1.4436936936936928</c:v>
                </c:pt>
                <c:pt idx="43">
                  <c:v>1.459459459459459</c:v>
                </c:pt>
                <c:pt idx="44">
                  <c:v>1.5968468468468471</c:v>
                </c:pt>
                <c:pt idx="45">
                  <c:v>1.5743243243243239</c:v>
                </c:pt>
                <c:pt idx="46">
                  <c:v>1.5585585585585588</c:v>
                </c:pt>
                <c:pt idx="47">
                  <c:v>1.5405405405405403</c:v>
                </c:pt>
                <c:pt idx="48">
                  <c:v>1.5315315315315319</c:v>
                </c:pt>
                <c:pt idx="49">
                  <c:v>1.5247747747747744</c:v>
                </c:pt>
                <c:pt idx="50">
                  <c:v>1.5416666666666661</c:v>
                </c:pt>
                <c:pt idx="51">
                  <c:v>1.5157657657657657</c:v>
                </c:pt>
                <c:pt idx="52">
                  <c:v>1.538288288288288</c:v>
                </c:pt>
                <c:pt idx="53">
                  <c:v>1.5078828828828823</c:v>
                </c:pt>
                <c:pt idx="54">
                  <c:v>1.5506756756756754</c:v>
                </c:pt>
                <c:pt idx="55">
                  <c:v>1.5664414414414418</c:v>
                </c:pt>
                <c:pt idx="56">
                  <c:v>1.5799549549549543</c:v>
                </c:pt>
                <c:pt idx="57">
                  <c:v>1.5731981981981977</c:v>
                </c:pt>
                <c:pt idx="58">
                  <c:v>1.5788288288288292</c:v>
                </c:pt>
                <c:pt idx="59">
                  <c:v>1.6126126126126126</c:v>
                </c:pt>
                <c:pt idx="60">
                  <c:v>1.6081081081081081</c:v>
                </c:pt>
                <c:pt idx="61">
                  <c:v>1.6024774774774775</c:v>
                </c:pt>
                <c:pt idx="62">
                  <c:v>1.6340090090090089</c:v>
                </c:pt>
                <c:pt idx="63">
                  <c:v>1.6835585585585586</c:v>
                </c:pt>
                <c:pt idx="64">
                  <c:v>1.6869369369369371</c:v>
                </c:pt>
                <c:pt idx="65">
                  <c:v>1.6756756756756757</c:v>
                </c:pt>
                <c:pt idx="66">
                  <c:v>1.6756756756756757</c:v>
                </c:pt>
                <c:pt idx="67">
                  <c:v>1.677927927927928</c:v>
                </c:pt>
                <c:pt idx="68">
                  <c:v>1.663288288288288</c:v>
                </c:pt>
                <c:pt idx="69">
                  <c:v>1.6509009009009012</c:v>
                </c:pt>
                <c:pt idx="70">
                  <c:v>1.631756756756757</c:v>
                </c:pt>
                <c:pt idx="71">
                  <c:v>1.6182432432432434</c:v>
                </c:pt>
                <c:pt idx="72">
                  <c:v>1.6182432432432434</c:v>
                </c:pt>
                <c:pt idx="73">
                  <c:v>1.5585585585585588</c:v>
                </c:pt>
                <c:pt idx="74">
                  <c:v>1.5472972972972963</c:v>
                </c:pt>
                <c:pt idx="75">
                  <c:v>1.5585585585585588</c:v>
                </c:pt>
                <c:pt idx="76">
                  <c:v>1.6261261261261264</c:v>
                </c:pt>
                <c:pt idx="77">
                  <c:v>1.6734234234234231</c:v>
                </c:pt>
                <c:pt idx="78">
                  <c:v>1.5968468468468471</c:v>
                </c:pt>
                <c:pt idx="79">
                  <c:v>1.6103603603603602</c:v>
                </c:pt>
                <c:pt idx="80">
                  <c:v>1.6463963963963959</c:v>
                </c:pt>
                <c:pt idx="81">
                  <c:v>1.7184684684684679</c:v>
                </c:pt>
                <c:pt idx="82">
                  <c:v>1.7263513513513513</c:v>
                </c:pt>
                <c:pt idx="83">
                  <c:v>1.739864864864864</c:v>
                </c:pt>
                <c:pt idx="84">
                  <c:v>1.7229729729729728</c:v>
                </c:pt>
                <c:pt idx="85">
                  <c:v>1.7725225225225225</c:v>
                </c:pt>
                <c:pt idx="86">
                  <c:v>1.7387387387387385</c:v>
                </c:pt>
                <c:pt idx="87">
                  <c:v>1.7240990990990985</c:v>
                </c:pt>
                <c:pt idx="88">
                  <c:v>1.6959459459459461</c:v>
                </c:pt>
                <c:pt idx="89">
                  <c:v>1.6925675675675678</c:v>
                </c:pt>
                <c:pt idx="90">
                  <c:v>1.6599099099099099</c:v>
                </c:pt>
                <c:pt idx="91">
                  <c:v>1.693693693693693</c:v>
                </c:pt>
                <c:pt idx="92">
                  <c:v>1.7263513513513513</c:v>
                </c:pt>
                <c:pt idx="93">
                  <c:v>1.7522522522522519</c:v>
                </c:pt>
                <c:pt idx="94">
                  <c:v>1.8130630630630631</c:v>
                </c:pt>
                <c:pt idx="95">
                  <c:v>1.8310810810810811</c:v>
                </c:pt>
                <c:pt idx="96">
                  <c:v>1.8333333333333333</c:v>
                </c:pt>
                <c:pt idx="97">
                  <c:v>1.8592342342342338</c:v>
                </c:pt>
                <c:pt idx="98">
                  <c:v>1.8840090090090089</c:v>
                </c:pt>
                <c:pt idx="99">
                  <c:v>1.9144144144144142</c:v>
                </c:pt>
                <c:pt idx="100">
                  <c:v>1.9695945945945939</c:v>
                </c:pt>
                <c:pt idx="101">
                  <c:v>1.9594594594594592</c:v>
                </c:pt>
                <c:pt idx="102">
                  <c:v>1.894144144144144</c:v>
                </c:pt>
                <c:pt idx="103">
                  <c:v>1.9042792792792791</c:v>
                </c:pt>
                <c:pt idx="104">
                  <c:v>2.0135135135135132</c:v>
                </c:pt>
                <c:pt idx="105">
                  <c:v>2.0822072072072078</c:v>
                </c:pt>
                <c:pt idx="106">
                  <c:v>2.0281531531531529</c:v>
                </c:pt>
                <c:pt idx="107">
                  <c:v>2.0146396396396389</c:v>
                </c:pt>
                <c:pt idx="108">
                  <c:v>2.0259009009009006</c:v>
                </c:pt>
                <c:pt idx="109">
                  <c:v>2.0236486486486478</c:v>
                </c:pt>
                <c:pt idx="110">
                  <c:v>1.9864864864864868</c:v>
                </c:pt>
                <c:pt idx="111">
                  <c:v>2.0225225225225234</c:v>
                </c:pt>
                <c:pt idx="112">
                  <c:v>2.0236486486486478</c:v>
                </c:pt>
                <c:pt idx="113">
                  <c:v>2.0360360360360357</c:v>
                </c:pt>
                <c:pt idx="114">
                  <c:v>2.0765765765765773</c:v>
                </c:pt>
                <c:pt idx="115">
                  <c:v>2.0439189189189193</c:v>
                </c:pt>
                <c:pt idx="116">
                  <c:v>2.0259009009009006</c:v>
                </c:pt>
                <c:pt idx="117">
                  <c:v>2.0045045045045051</c:v>
                </c:pt>
                <c:pt idx="118">
                  <c:v>2.0270270270270281</c:v>
                </c:pt>
                <c:pt idx="119">
                  <c:v>2.0270270270270281</c:v>
                </c:pt>
                <c:pt idx="120">
                  <c:v>2.0270270270270281</c:v>
                </c:pt>
                <c:pt idx="121">
                  <c:v>2.0304054054054044</c:v>
                </c:pt>
                <c:pt idx="122">
                  <c:v>2.0281531531531529</c:v>
                </c:pt>
                <c:pt idx="123">
                  <c:v>2.0123873873873883</c:v>
                </c:pt>
                <c:pt idx="124">
                  <c:v>1.9864864864864868</c:v>
                </c:pt>
                <c:pt idx="125">
                  <c:v>1.948198198198198</c:v>
                </c:pt>
                <c:pt idx="126">
                  <c:v>1.9572072072072069</c:v>
                </c:pt>
                <c:pt idx="127">
                  <c:v>1.9425675675675682</c:v>
                </c:pt>
                <c:pt idx="128">
                  <c:v>1.8963963963963959</c:v>
                </c:pt>
                <c:pt idx="129">
                  <c:v>1.8997747747747749</c:v>
                </c:pt>
                <c:pt idx="130">
                  <c:v>1.8986486486486485</c:v>
                </c:pt>
                <c:pt idx="131">
                  <c:v>1.9200450450450455</c:v>
                </c:pt>
                <c:pt idx="132">
                  <c:v>1.948198198198198</c:v>
                </c:pt>
                <c:pt idx="133">
                  <c:v>2.0056306306306304</c:v>
                </c:pt>
                <c:pt idx="134">
                  <c:v>2.0180180180180178</c:v>
                </c:pt>
                <c:pt idx="135">
                  <c:v>2</c:v>
                </c:pt>
                <c:pt idx="136">
                  <c:v>2.0315315315315319</c:v>
                </c:pt>
                <c:pt idx="137">
                  <c:v>2.0247747747747757</c:v>
                </c:pt>
                <c:pt idx="138">
                  <c:v>2.0416666666666661</c:v>
                </c:pt>
                <c:pt idx="139">
                  <c:v>2.0304054054054044</c:v>
                </c:pt>
                <c:pt idx="140">
                  <c:v>2.0472972972972991</c:v>
                </c:pt>
                <c:pt idx="141">
                  <c:v>2.0225225225225234</c:v>
                </c:pt>
                <c:pt idx="142">
                  <c:v>2.0292792792792782</c:v>
                </c:pt>
                <c:pt idx="143">
                  <c:v>2.0135135135135132</c:v>
                </c:pt>
                <c:pt idx="144">
                  <c:v>2.0101351351351342</c:v>
                </c:pt>
                <c:pt idx="145">
                  <c:v>2.0011261261261257</c:v>
                </c:pt>
                <c:pt idx="146">
                  <c:v>2.0394144144144137</c:v>
                </c:pt>
                <c:pt idx="147">
                  <c:v>2.0641891891891877</c:v>
                </c:pt>
                <c:pt idx="148">
                  <c:v>2.0867117117117129</c:v>
                </c:pt>
                <c:pt idx="149">
                  <c:v>2.061936936936938</c:v>
                </c:pt>
                <c:pt idx="150">
                  <c:v>2.198198198198198</c:v>
                </c:pt>
                <c:pt idx="151">
                  <c:v>2.3096846846846839</c:v>
                </c:pt>
                <c:pt idx="152">
                  <c:v>2.2680180180180187</c:v>
                </c:pt>
                <c:pt idx="153">
                  <c:v>2.263513513513514</c:v>
                </c:pt>
                <c:pt idx="154">
                  <c:v>2.2747747747747753</c:v>
                </c:pt>
                <c:pt idx="155">
                  <c:v>2.3941441441441431</c:v>
                </c:pt>
                <c:pt idx="156">
                  <c:v>2.3941441441441431</c:v>
                </c:pt>
                <c:pt idx="157">
                  <c:v>2.3873873873873892</c:v>
                </c:pt>
                <c:pt idx="158">
                  <c:v>2.3862612612612613</c:v>
                </c:pt>
                <c:pt idx="159">
                  <c:v>2.4054054054054044</c:v>
                </c:pt>
                <c:pt idx="160">
                  <c:v>2.4155405405405403</c:v>
                </c:pt>
                <c:pt idx="161">
                  <c:v>2.4707207207207205</c:v>
                </c:pt>
                <c:pt idx="162">
                  <c:v>2.7195945945945952</c:v>
                </c:pt>
                <c:pt idx="163">
                  <c:v>2.6576576576576585</c:v>
                </c:pt>
                <c:pt idx="164">
                  <c:v>2.6993243243243241</c:v>
                </c:pt>
                <c:pt idx="165">
                  <c:v>2.663288288288288</c:v>
                </c:pt>
                <c:pt idx="166">
                  <c:v>2.6925675675675684</c:v>
                </c:pt>
                <c:pt idx="167">
                  <c:v>2.6621621621621632</c:v>
                </c:pt>
                <c:pt idx="168">
                  <c:v>2.5979729729729746</c:v>
                </c:pt>
                <c:pt idx="169">
                  <c:v>2.6666666666666661</c:v>
                </c:pt>
                <c:pt idx="170">
                  <c:v>2.5630630630630629</c:v>
                </c:pt>
                <c:pt idx="171">
                  <c:v>2.6790540540540535</c:v>
                </c:pt>
                <c:pt idx="172">
                  <c:v>2.7736486486486478</c:v>
                </c:pt>
                <c:pt idx="173">
                  <c:v>2.7612612612612617</c:v>
                </c:pt>
                <c:pt idx="174">
                  <c:v>2.8220720720720718</c:v>
                </c:pt>
                <c:pt idx="175">
                  <c:v>2.8153153153153148</c:v>
                </c:pt>
                <c:pt idx="176">
                  <c:v>2.900900900900901</c:v>
                </c:pt>
                <c:pt idx="177">
                  <c:v>2.9538288288288279</c:v>
                </c:pt>
                <c:pt idx="178">
                  <c:v>2.9650900900900887</c:v>
                </c:pt>
                <c:pt idx="179">
                  <c:v>2.8693693693693687</c:v>
                </c:pt>
                <c:pt idx="180">
                  <c:v>2.8468468468468457</c:v>
                </c:pt>
                <c:pt idx="181">
                  <c:v>2.9448198198198181</c:v>
                </c:pt>
                <c:pt idx="182">
                  <c:v>2.9831081081081079</c:v>
                </c:pt>
                <c:pt idx="183">
                  <c:v>3.0168918918918908</c:v>
                </c:pt>
                <c:pt idx="184">
                  <c:v>2.907657657657658</c:v>
                </c:pt>
                <c:pt idx="185">
                  <c:v>2.9279279279279296</c:v>
                </c:pt>
                <c:pt idx="186">
                  <c:v>3.069819819819819</c:v>
                </c:pt>
                <c:pt idx="187">
                  <c:v>3.0754504504504503</c:v>
                </c:pt>
                <c:pt idx="188">
                  <c:v>3.0641891891891881</c:v>
                </c:pt>
                <c:pt idx="189">
                  <c:v>3.0191441441441431</c:v>
                </c:pt>
                <c:pt idx="190">
                  <c:v>3.0157657657657646</c:v>
                </c:pt>
                <c:pt idx="191">
                  <c:v>3.1204954954954953</c:v>
                </c:pt>
                <c:pt idx="192">
                  <c:v>3.1204954954954953</c:v>
                </c:pt>
                <c:pt idx="193">
                  <c:v>3.1317567567567575</c:v>
                </c:pt>
                <c:pt idx="194">
                  <c:v>3.1193693693693687</c:v>
                </c:pt>
                <c:pt idx="195">
                  <c:v>3.0968468468468453</c:v>
                </c:pt>
                <c:pt idx="196">
                  <c:v>3.042792792792794</c:v>
                </c:pt>
                <c:pt idx="197">
                  <c:v>3.003378378378379</c:v>
                </c:pt>
                <c:pt idx="198">
                  <c:v>3.025900900900901</c:v>
                </c:pt>
                <c:pt idx="199">
                  <c:v>3.0472972972972987</c:v>
                </c:pt>
                <c:pt idx="200">
                  <c:v>3.157657657657658</c:v>
                </c:pt>
                <c:pt idx="201">
                  <c:v>3.1182432432432425</c:v>
                </c:pt>
                <c:pt idx="202">
                  <c:v>3.1272522522522537</c:v>
                </c:pt>
                <c:pt idx="203">
                  <c:v>3.0810810810810811</c:v>
                </c:pt>
                <c:pt idx="204">
                  <c:v>3.0135135135135136</c:v>
                </c:pt>
                <c:pt idx="205">
                  <c:v>3.0337837837837838</c:v>
                </c:pt>
                <c:pt idx="206">
                  <c:v>3.0585585585585586</c:v>
                </c:pt>
                <c:pt idx="207">
                  <c:v>3.0788288288288279</c:v>
                </c:pt>
                <c:pt idx="208">
                  <c:v>3.1013513513513526</c:v>
                </c:pt>
                <c:pt idx="209">
                  <c:v>3.061936936936938</c:v>
                </c:pt>
                <c:pt idx="210">
                  <c:v>3.0777027027027031</c:v>
                </c:pt>
                <c:pt idx="211">
                  <c:v>3.0777027027027031</c:v>
                </c:pt>
                <c:pt idx="212">
                  <c:v>3.025900900900901</c:v>
                </c:pt>
                <c:pt idx="213">
                  <c:v>3.0360360360360357</c:v>
                </c:pt>
                <c:pt idx="214">
                  <c:v>3.0923423423423428</c:v>
                </c:pt>
                <c:pt idx="215">
                  <c:v>3.0765765765765769</c:v>
                </c:pt>
                <c:pt idx="216">
                  <c:v>3.0923423423423428</c:v>
                </c:pt>
                <c:pt idx="217">
                  <c:v>3.0630630630630629</c:v>
                </c:pt>
                <c:pt idx="218">
                  <c:v>2.9718468468468453</c:v>
                </c:pt>
                <c:pt idx="219">
                  <c:v>2.9831081081081079</c:v>
                </c:pt>
                <c:pt idx="220">
                  <c:v>2.9425675675675684</c:v>
                </c:pt>
                <c:pt idx="221">
                  <c:v>2.9617117117117138</c:v>
                </c:pt>
                <c:pt idx="222">
                  <c:v>2.9279279279279296</c:v>
                </c:pt>
                <c:pt idx="223">
                  <c:v>2.9932432432432416</c:v>
                </c:pt>
                <c:pt idx="224">
                  <c:v>2.8918918918918908</c:v>
                </c:pt>
                <c:pt idx="225">
                  <c:v>2.7770270270270281</c:v>
                </c:pt>
                <c:pt idx="226">
                  <c:v>2.7657657657657655</c:v>
                </c:pt>
                <c:pt idx="227">
                  <c:v>2.7218468468468471</c:v>
                </c:pt>
                <c:pt idx="228">
                  <c:v>2.6891891891891877</c:v>
                </c:pt>
                <c:pt idx="229">
                  <c:v>2.7094594594594588</c:v>
                </c:pt>
                <c:pt idx="230">
                  <c:v>2.6621621621621632</c:v>
                </c:pt>
                <c:pt idx="231">
                  <c:v>2.6171171171171186</c:v>
                </c:pt>
                <c:pt idx="232">
                  <c:v>2.634009009009008</c:v>
                </c:pt>
                <c:pt idx="233">
                  <c:v>2.7972972972972987</c:v>
                </c:pt>
                <c:pt idx="234">
                  <c:v>2.8108108108108096</c:v>
                </c:pt>
                <c:pt idx="235">
                  <c:v>2.8963963963963959</c:v>
                </c:pt>
                <c:pt idx="236">
                  <c:v>2.9403153153153152</c:v>
                </c:pt>
                <c:pt idx="237">
                  <c:v>2.9290540540540544</c:v>
                </c:pt>
                <c:pt idx="238">
                  <c:v>2.9425675675675684</c:v>
                </c:pt>
                <c:pt idx="239">
                  <c:v>2.9189189189189184</c:v>
                </c:pt>
                <c:pt idx="240">
                  <c:v>2.9425675675675684</c:v>
                </c:pt>
                <c:pt idx="241">
                  <c:v>2.9391891891891873</c:v>
                </c:pt>
                <c:pt idx="242">
                  <c:v>3.0686936936936933</c:v>
                </c:pt>
                <c:pt idx="243">
                  <c:v>3.0900900900900901</c:v>
                </c:pt>
                <c:pt idx="244">
                  <c:v>3.1081081081081079</c:v>
                </c:pt>
                <c:pt idx="245">
                  <c:v>3.0506756756756745</c:v>
                </c:pt>
                <c:pt idx="246">
                  <c:v>3.0225225225225234</c:v>
                </c:pt>
                <c:pt idx="247">
                  <c:v>2.9729729729729732</c:v>
                </c:pt>
                <c:pt idx="248">
                  <c:v>3.0112612612612608</c:v>
                </c:pt>
                <c:pt idx="249">
                  <c:v>2.9842342342342336</c:v>
                </c:pt>
                <c:pt idx="250">
                  <c:v>3.0090090090090076</c:v>
                </c:pt>
                <c:pt idx="251">
                  <c:v>3.1801801801801801</c:v>
                </c:pt>
                <c:pt idx="252">
                  <c:v>3.163288288288288</c:v>
                </c:pt>
                <c:pt idx="253">
                  <c:v>3.1610360360360366</c:v>
                </c:pt>
                <c:pt idx="254">
                  <c:v>3.1610360360360366</c:v>
                </c:pt>
                <c:pt idx="255">
                  <c:v>3.1734234234234227</c:v>
                </c:pt>
                <c:pt idx="256">
                  <c:v>3.3986486486486469</c:v>
                </c:pt>
                <c:pt idx="257">
                  <c:v>3.2623873873873888</c:v>
                </c:pt>
                <c:pt idx="258">
                  <c:v>3.3141891891891873</c:v>
                </c:pt>
                <c:pt idx="259">
                  <c:v>3.3018018018018007</c:v>
                </c:pt>
                <c:pt idx="260">
                  <c:v>3.3322072072072073</c:v>
                </c:pt>
                <c:pt idx="261">
                  <c:v>3.269144144144144</c:v>
                </c:pt>
                <c:pt idx="262">
                  <c:v>3.2454954954954949</c:v>
                </c:pt>
                <c:pt idx="263">
                  <c:v>3.2972972972972987</c:v>
                </c:pt>
                <c:pt idx="264">
                  <c:v>3.2736486486486478</c:v>
                </c:pt>
                <c:pt idx="265">
                  <c:v>3.1520270270270272</c:v>
                </c:pt>
                <c:pt idx="266">
                  <c:v>3.2139639639639634</c:v>
                </c:pt>
                <c:pt idx="267">
                  <c:v>3.2747747747747749</c:v>
                </c:pt>
                <c:pt idx="268">
                  <c:v>3.2432432432432434</c:v>
                </c:pt>
                <c:pt idx="269">
                  <c:v>3.2488738738738734</c:v>
                </c:pt>
                <c:pt idx="270">
                  <c:v>3.2274774774774793</c:v>
                </c:pt>
                <c:pt idx="271">
                  <c:v>3.2781531531531525</c:v>
                </c:pt>
                <c:pt idx="272">
                  <c:v>3.2894144144144142</c:v>
                </c:pt>
                <c:pt idx="273">
                  <c:v>3.2770270270270281</c:v>
                </c:pt>
                <c:pt idx="274">
                  <c:v>3.3119369369369371</c:v>
                </c:pt>
                <c:pt idx="275">
                  <c:v>3.3198198198198181</c:v>
                </c:pt>
                <c:pt idx="276">
                  <c:v>3.2713963963963977</c:v>
                </c:pt>
                <c:pt idx="277">
                  <c:v>3.2680180180180187</c:v>
                </c:pt>
                <c:pt idx="278">
                  <c:v>3.2477477477477499</c:v>
                </c:pt>
                <c:pt idx="279">
                  <c:v>3.2702702702702697</c:v>
                </c:pt>
                <c:pt idx="280">
                  <c:v>3.3141891891891873</c:v>
                </c:pt>
                <c:pt idx="281">
                  <c:v>3.3153153153153148</c:v>
                </c:pt>
                <c:pt idx="282">
                  <c:v>3.5641891891891877</c:v>
                </c:pt>
                <c:pt idx="283">
                  <c:v>3.5168918918918917</c:v>
                </c:pt>
                <c:pt idx="284">
                  <c:v>3.4887387387387392</c:v>
                </c:pt>
                <c:pt idx="285">
                  <c:v>3.4301801801801797</c:v>
                </c:pt>
                <c:pt idx="286">
                  <c:v>3.5304054054054044</c:v>
                </c:pt>
                <c:pt idx="287">
                  <c:v>3.5720720720720713</c:v>
                </c:pt>
                <c:pt idx="288">
                  <c:v>3.7792792792792782</c:v>
                </c:pt>
                <c:pt idx="289">
                  <c:v>3.7747747747747753</c:v>
                </c:pt>
                <c:pt idx="290">
                  <c:v>3.7950450450450441</c:v>
                </c:pt>
                <c:pt idx="291">
                  <c:v>3.6554054054054039</c:v>
                </c:pt>
                <c:pt idx="292">
                  <c:v>3.5337837837837838</c:v>
                </c:pt>
                <c:pt idx="293">
                  <c:v>3.5900900900900901</c:v>
                </c:pt>
                <c:pt idx="294">
                  <c:v>3.3851351351351342</c:v>
                </c:pt>
                <c:pt idx="295">
                  <c:v>3.4234234234234227</c:v>
                </c:pt>
                <c:pt idx="296">
                  <c:v>3.237612612612613</c:v>
                </c:pt>
                <c:pt idx="297">
                  <c:v>3.1700450450450437</c:v>
                </c:pt>
                <c:pt idx="298">
                  <c:v>2.9774774774774784</c:v>
                </c:pt>
                <c:pt idx="299">
                  <c:v>3.0382882882882876</c:v>
                </c:pt>
                <c:pt idx="300">
                  <c:v>3.3716216216216206</c:v>
                </c:pt>
                <c:pt idx="301">
                  <c:v>3.3220720720720718</c:v>
                </c:pt>
                <c:pt idx="302">
                  <c:v>3.3761261261261253</c:v>
                </c:pt>
                <c:pt idx="303">
                  <c:v>3.370495495495494</c:v>
                </c:pt>
                <c:pt idx="304">
                  <c:v>3.3085585585585582</c:v>
                </c:pt>
                <c:pt idx="305">
                  <c:v>3.397522522522523</c:v>
                </c:pt>
                <c:pt idx="306">
                  <c:v>3.2105855855855858</c:v>
                </c:pt>
                <c:pt idx="307">
                  <c:v>3.2049549549549554</c:v>
                </c:pt>
                <c:pt idx="308">
                  <c:v>3.0304054054054044</c:v>
                </c:pt>
                <c:pt idx="309">
                  <c:v>3.1554054054054044</c:v>
                </c:pt>
                <c:pt idx="310">
                  <c:v>3.1249999999999996</c:v>
                </c:pt>
                <c:pt idx="311">
                  <c:v>3.1520270270270272</c:v>
                </c:pt>
                <c:pt idx="312">
                  <c:v>3.1542792792792786</c:v>
                </c:pt>
                <c:pt idx="313">
                  <c:v>3.3310810810810803</c:v>
                </c:pt>
                <c:pt idx="314">
                  <c:v>3.2387387387387392</c:v>
                </c:pt>
                <c:pt idx="315">
                  <c:v>3.1565315315315319</c:v>
                </c:pt>
                <c:pt idx="316">
                  <c:v>3.0608108108108105</c:v>
                </c:pt>
                <c:pt idx="317">
                  <c:v>3.0979729729729746</c:v>
                </c:pt>
                <c:pt idx="318">
                  <c:v>3.0168918918918908</c:v>
                </c:pt>
                <c:pt idx="319">
                  <c:v>2.8783783783783781</c:v>
                </c:pt>
                <c:pt idx="320">
                  <c:v>2.8423423423423433</c:v>
                </c:pt>
                <c:pt idx="321">
                  <c:v>2.833333333333333</c:v>
                </c:pt>
                <c:pt idx="322">
                  <c:v>2.997747747747749</c:v>
                </c:pt>
                <c:pt idx="323">
                  <c:v>3.0146396396396384</c:v>
                </c:pt>
                <c:pt idx="324">
                  <c:v>3.0472972972972987</c:v>
                </c:pt>
                <c:pt idx="325">
                  <c:v>3.0957207207207205</c:v>
                </c:pt>
                <c:pt idx="326">
                  <c:v>3.0833333333333339</c:v>
                </c:pt>
                <c:pt idx="327">
                  <c:v>3.0315315315315323</c:v>
                </c:pt>
                <c:pt idx="328">
                  <c:v>3.0495495495495488</c:v>
                </c:pt>
                <c:pt idx="329">
                  <c:v>3.042792792792794</c:v>
                </c:pt>
                <c:pt idx="330">
                  <c:v>2.9335585585585586</c:v>
                </c:pt>
                <c:pt idx="331">
                  <c:v>2.9268018018018007</c:v>
                </c:pt>
                <c:pt idx="332">
                  <c:v>2.8907657657657646</c:v>
                </c:pt>
                <c:pt idx="333">
                  <c:v>2.9110360360360357</c:v>
                </c:pt>
                <c:pt idx="334">
                  <c:v>2.9155405405405403</c:v>
                </c:pt>
                <c:pt idx="335">
                  <c:v>2.8400900900900887</c:v>
                </c:pt>
                <c:pt idx="336">
                  <c:v>2.8074324324324329</c:v>
                </c:pt>
                <c:pt idx="337">
                  <c:v>2.7331081081081079</c:v>
                </c:pt>
                <c:pt idx="338">
                  <c:v>2.7939189189189193</c:v>
                </c:pt>
                <c:pt idx="339">
                  <c:v>2.8288288288288279</c:v>
                </c:pt>
                <c:pt idx="340">
                  <c:v>2.9155405405405403</c:v>
                </c:pt>
                <c:pt idx="341">
                  <c:v>2.9999999999999987</c:v>
                </c:pt>
                <c:pt idx="342">
                  <c:v>3.069819819819819</c:v>
                </c:pt>
                <c:pt idx="343">
                  <c:v>3.0822072072072082</c:v>
                </c:pt>
                <c:pt idx="344">
                  <c:v>3.192567567567568</c:v>
                </c:pt>
                <c:pt idx="345">
                  <c:v>3.2713963963963977</c:v>
                </c:pt>
                <c:pt idx="346">
                  <c:v>3.2319819819819826</c:v>
                </c:pt>
                <c:pt idx="347">
                  <c:v>3.1261261261261262</c:v>
                </c:pt>
                <c:pt idx="348">
                  <c:v>3.1204954954954953</c:v>
                </c:pt>
                <c:pt idx="349">
                  <c:v>3.1756756756756745</c:v>
                </c:pt>
                <c:pt idx="350">
                  <c:v>3.1317567567567575</c:v>
                </c:pt>
                <c:pt idx="351">
                  <c:v>3.239864864864864</c:v>
                </c:pt>
                <c:pt idx="352">
                  <c:v>3.3063063063063058</c:v>
                </c:pt>
                <c:pt idx="353">
                  <c:v>3.3186936936936924</c:v>
                </c:pt>
                <c:pt idx="354">
                  <c:v>3.317567567567568</c:v>
                </c:pt>
                <c:pt idx="355">
                  <c:v>3.2454954954954949</c:v>
                </c:pt>
                <c:pt idx="356">
                  <c:v>3.2601351351351351</c:v>
                </c:pt>
                <c:pt idx="357">
                  <c:v>3.2072072072072086</c:v>
                </c:pt>
                <c:pt idx="358">
                  <c:v>3.2713963963963977</c:v>
                </c:pt>
                <c:pt idx="359">
                  <c:v>3.1497747747747749</c:v>
                </c:pt>
                <c:pt idx="360">
                  <c:v>3.2173423423423437</c:v>
                </c:pt>
                <c:pt idx="361">
                  <c:v>3.237612612612613</c:v>
                </c:pt>
                <c:pt idx="362">
                  <c:v>3.1790540540540539</c:v>
                </c:pt>
                <c:pt idx="363">
                  <c:v>3.2331081081081079</c:v>
                </c:pt>
                <c:pt idx="364">
                  <c:v>3.2286036036036028</c:v>
                </c:pt>
                <c:pt idx="365">
                  <c:v>3.0349099099099091</c:v>
                </c:pt>
                <c:pt idx="366">
                  <c:v>3.0292792792792778</c:v>
                </c:pt>
                <c:pt idx="367">
                  <c:v>2.9943693693693687</c:v>
                </c:pt>
                <c:pt idx="368">
                  <c:v>3.0180180180180178</c:v>
                </c:pt>
                <c:pt idx="369">
                  <c:v>3.1317567567567575</c:v>
                </c:pt>
                <c:pt idx="370">
                  <c:v>3.186936936936938</c:v>
                </c:pt>
                <c:pt idx="371">
                  <c:v>3.1351351351351342</c:v>
                </c:pt>
                <c:pt idx="372">
                  <c:v>3.0653153153153152</c:v>
                </c:pt>
                <c:pt idx="373">
                  <c:v>3.0382882882882876</c:v>
                </c:pt>
                <c:pt idx="374">
                  <c:v>2.9932432432432416</c:v>
                </c:pt>
                <c:pt idx="375">
                  <c:v>3.0056306306306309</c:v>
                </c:pt>
                <c:pt idx="376">
                  <c:v>2.9538288288288279</c:v>
                </c:pt>
                <c:pt idx="377">
                  <c:v>3.0022522522522532</c:v>
                </c:pt>
                <c:pt idx="378">
                  <c:v>2.9020270270270272</c:v>
                </c:pt>
                <c:pt idx="379">
                  <c:v>2.8795045045045038</c:v>
                </c:pt>
                <c:pt idx="380">
                  <c:v>3.0518018018018007</c:v>
                </c:pt>
                <c:pt idx="381">
                  <c:v>3.0371621621621614</c:v>
                </c:pt>
                <c:pt idx="382">
                  <c:v>3.0405405405405408</c:v>
                </c:pt>
                <c:pt idx="383">
                  <c:v>2.9493243243243246</c:v>
                </c:pt>
                <c:pt idx="384">
                  <c:v>2.9628378378378382</c:v>
                </c:pt>
                <c:pt idx="385">
                  <c:v>2.9335585585585586</c:v>
                </c:pt>
                <c:pt idx="386">
                  <c:v>2.938063063063062</c:v>
                </c:pt>
                <c:pt idx="387">
                  <c:v>2.9808558558558547</c:v>
                </c:pt>
                <c:pt idx="388">
                  <c:v>3.0067567567567575</c:v>
                </c:pt>
                <c:pt idx="389">
                  <c:v>3.0360360360360357</c:v>
                </c:pt>
                <c:pt idx="390">
                  <c:v>3.0461711711711712</c:v>
                </c:pt>
                <c:pt idx="391">
                  <c:v>2.989864864864864</c:v>
                </c:pt>
                <c:pt idx="392">
                  <c:v>3.0833333333333339</c:v>
                </c:pt>
                <c:pt idx="393">
                  <c:v>3.0833333333333339</c:v>
                </c:pt>
                <c:pt idx="394">
                  <c:v>3.0551801801801797</c:v>
                </c:pt>
                <c:pt idx="395">
                  <c:v>2.9605855855855849</c:v>
                </c:pt>
                <c:pt idx="396">
                  <c:v>3.0563063063063058</c:v>
                </c:pt>
                <c:pt idx="397">
                  <c:v>3.0957207207207205</c:v>
                </c:pt>
                <c:pt idx="398">
                  <c:v>3.1193693693693687</c:v>
                </c:pt>
                <c:pt idx="399">
                  <c:v>3.2353603603603602</c:v>
                </c:pt>
                <c:pt idx="400">
                  <c:v>3.2432432432432434</c:v>
                </c:pt>
                <c:pt idx="401">
                  <c:v>3.2601351351351351</c:v>
                </c:pt>
                <c:pt idx="402">
                  <c:v>3.2150900900900901</c:v>
                </c:pt>
                <c:pt idx="403">
                  <c:v>3.2972972972972987</c:v>
                </c:pt>
                <c:pt idx="404">
                  <c:v>3.3164414414414405</c:v>
                </c:pt>
                <c:pt idx="405">
                  <c:v>3.3400900900900901</c:v>
                </c:pt>
                <c:pt idx="406">
                  <c:v>3.4481981981981984</c:v>
                </c:pt>
                <c:pt idx="407">
                  <c:v>3.5112612612612608</c:v>
                </c:pt>
                <c:pt idx="408">
                  <c:v>3.5799549549549545</c:v>
                </c:pt>
                <c:pt idx="409">
                  <c:v>3.5788288288288275</c:v>
                </c:pt>
                <c:pt idx="410">
                  <c:v>3.5337837837837838</c:v>
                </c:pt>
                <c:pt idx="411">
                  <c:v>3.6047297297297289</c:v>
                </c:pt>
                <c:pt idx="412">
                  <c:v>3.6069819819819826</c:v>
                </c:pt>
                <c:pt idx="413">
                  <c:v>3.5574324324324333</c:v>
                </c:pt>
                <c:pt idx="414">
                  <c:v>3.5518018018018007</c:v>
                </c:pt>
                <c:pt idx="415">
                  <c:v>3.5563063063063054</c:v>
                </c:pt>
                <c:pt idx="416">
                  <c:v>3.5585585585585582</c:v>
                </c:pt>
                <c:pt idx="417">
                  <c:v>3.4324324324324325</c:v>
                </c:pt>
                <c:pt idx="418">
                  <c:v>3.4481981981981984</c:v>
                </c:pt>
                <c:pt idx="419">
                  <c:v>3.458333333333333</c:v>
                </c:pt>
                <c:pt idx="420">
                  <c:v>3.3918918918918921</c:v>
                </c:pt>
                <c:pt idx="421">
                  <c:v>3.4470720720720722</c:v>
                </c:pt>
                <c:pt idx="422">
                  <c:v>3.4177927927927936</c:v>
                </c:pt>
                <c:pt idx="423">
                  <c:v>3.5022522522522519</c:v>
                </c:pt>
                <c:pt idx="424">
                  <c:v>3.5551801801801797</c:v>
                </c:pt>
                <c:pt idx="425">
                  <c:v>3.6441441441441436</c:v>
                </c:pt>
                <c:pt idx="426">
                  <c:v>3.6137387387387392</c:v>
                </c:pt>
                <c:pt idx="427">
                  <c:v>3.5934684684684677</c:v>
                </c:pt>
                <c:pt idx="428">
                  <c:v>3.5394144144144137</c:v>
                </c:pt>
                <c:pt idx="429">
                  <c:v>3.5292792792792782</c:v>
                </c:pt>
                <c:pt idx="430">
                  <c:v>3.4909909909909906</c:v>
                </c:pt>
                <c:pt idx="431">
                  <c:v>3.4200450450450441</c:v>
                </c:pt>
                <c:pt idx="432">
                  <c:v>3.4268018018018007</c:v>
                </c:pt>
                <c:pt idx="433">
                  <c:v>3.3434684684684677</c:v>
                </c:pt>
                <c:pt idx="434">
                  <c:v>3.3502252252252238</c:v>
                </c:pt>
                <c:pt idx="435">
                  <c:v>3.5259009009009006</c:v>
                </c:pt>
                <c:pt idx="436">
                  <c:v>3.6092342342342336</c:v>
                </c:pt>
                <c:pt idx="437">
                  <c:v>3.6272522522522532</c:v>
                </c:pt>
                <c:pt idx="438">
                  <c:v>3.5304054054054044</c:v>
                </c:pt>
                <c:pt idx="439">
                  <c:v>3.59572072072072</c:v>
                </c:pt>
                <c:pt idx="440">
                  <c:v>3.6092342342342336</c:v>
                </c:pt>
                <c:pt idx="441">
                  <c:v>3.5934684684684677</c:v>
                </c:pt>
                <c:pt idx="442">
                  <c:v>3.559684684684683</c:v>
                </c:pt>
                <c:pt idx="443">
                  <c:v>3.6137387387387392</c:v>
                </c:pt>
                <c:pt idx="444">
                  <c:v>3.6148648648648636</c:v>
                </c:pt>
                <c:pt idx="445">
                  <c:v>3.6148648648648636</c:v>
                </c:pt>
                <c:pt idx="446">
                  <c:v>3.5968468468468462</c:v>
                </c:pt>
                <c:pt idx="447">
                  <c:v>3.5472972972972987</c:v>
                </c:pt>
                <c:pt idx="448">
                  <c:v>3.5574324324324333</c:v>
                </c:pt>
                <c:pt idx="449">
                  <c:v>3.5450450450450441</c:v>
                </c:pt>
                <c:pt idx="450">
                  <c:v>3.5799549549549545</c:v>
                </c:pt>
                <c:pt idx="451">
                  <c:v>3.559684684684683</c:v>
                </c:pt>
                <c:pt idx="452">
                  <c:v>3.5765765765765773</c:v>
                </c:pt>
                <c:pt idx="453">
                  <c:v>3.5078828828828832</c:v>
                </c:pt>
                <c:pt idx="454">
                  <c:v>3.4752252252252238</c:v>
                </c:pt>
                <c:pt idx="455">
                  <c:v>3.4639639639639639</c:v>
                </c:pt>
                <c:pt idx="456">
                  <c:v>3.4999999999999987</c:v>
                </c:pt>
                <c:pt idx="457">
                  <c:v>3.4684684684684677</c:v>
                </c:pt>
                <c:pt idx="458">
                  <c:v>3.442567567567568</c:v>
                </c:pt>
                <c:pt idx="459">
                  <c:v>3.4650900900900901</c:v>
                </c:pt>
                <c:pt idx="460">
                  <c:v>3.4729729729729732</c:v>
                </c:pt>
                <c:pt idx="461">
                  <c:v>3.4459459459459447</c:v>
                </c:pt>
                <c:pt idx="462">
                  <c:v>3.4031531531531525</c:v>
                </c:pt>
                <c:pt idx="463">
                  <c:v>3.4279279279279296</c:v>
                </c:pt>
                <c:pt idx="464">
                  <c:v>3.4076576576576585</c:v>
                </c:pt>
                <c:pt idx="465">
                  <c:v>3.4324324324324325</c:v>
                </c:pt>
                <c:pt idx="466">
                  <c:v>3.3513513513513522</c:v>
                </c:pt>
                <c:pt idx="467">
                  <c:v>3.3006756756756745</c:v>
                </c:pt>
                <c:pt idx="468">
                  <c:v>3.3074324324324333</c:v>
                </c:pt>
                <c:pt idx="469">
                  <c:v>3.317567567567568</c:v>
                </c:pt>
                <c:pt idx="470">
                  <c:v>3.3896396396396384</c:v>
                </c:pt>
                <c:pt idx="471">
                  <c:v>3.3761261261261253</c:v>
                </c:pt>
                <c:pt idx="472">
                  <c:v>3.3963963963963972</c:v>
                </c:pt>
                <c:pt idx="473">
                  <c:v>3.4268018018018007</c:v>
                </c:pt>
                <c:pt idx="474">
                  <c:v>3.487612612612613</c:v>
                </c:pt>
                <c:pt idx="475">
                  <c:v>3.4211711711711712</c:v>
                </c:pt>
                <c:pt idx="476">
                  <c:v>3.4481981981981984</c:v>
                </c:pt>
                <c:pt idx="477">
                  <c:v>3.4335585585585582</c:v>
                </c:pt>
                <c:pt idx="478">
                  <c:v>3.4222972972972978</c:v>
                </c:pt>
                <c:pt idx="479">
                  <c:v>3.4481981981981984</c:v>
                </c:pt>
                <c:pt idx="480">
                  <c:v>3.4144144144144137</c:v>
                </c:pt>
                <c:pt idx="481">
                  <c:v>3.4617117117117129</c:v>
                </c:pt>
                <c:pt idx="482">
                  <c:v>3.4414414414414414</c:v>
                </c:pt>
                <c:pt idx="483">
                  <c:v>3.3862612612612608</c:v>
                </c:pt>
                <c:pt idx="484">
                  <c:v>3.3873873873873883</c:v>
                </c:pt>
                <c:pt idx="485">
                  <c:v>3.5146396396396384</c:v>
                </c:pt>
                <c:pt idx="486">
                  <c:v>3.3795045045045047</c:v>
                </c:pt>
                <c:pt idx="487">
                  <c:v>3.4177927927927936</c:v>
                </c:pt>
                <c:pt idx="488">
                  <c:v>3.506756756756757</c:v>
                </c:pt>
                <c:pt idx="489">
                  <c:v>3.5011261261261262</c:v>
                </c:pt>
                <c:pt idx="490">
                  <c:v>3.4909909909909906</c:v>
                </c:pt>
                <c:pt idx="491">
                  <c:v>3.4932432432432421</c:v>
                </c:pt>
                <c:pt idx="492">
                  <c:v>3.479729729729728</c:v>
                </c:pt>
                <c:pt idx="493">
                  <c:v>3.5135135135135132</c:v>
                </c:pt>
                <c:pt idx="494">
                  <c:v>3.5360360360360348</c:v>
                </c:pt>
                <c:pt idx="495">
                  <c:v>3.5236486486486478</c:v>
                </c:pt>
                <c:pt idx="496">
                  <c:v>3.5855855855855854</c:v>
                </c:pt>
                <c:pt idx="497">
                  <c:v>3.5945945945945952</c:v>
                </c:pt>
                <c:pt idx="498">
                  <c:v>3.6644144144144142</c:v>
                </c:pt>
                <c:pt idx="499">
                  <c:v>3.657657657657658</c:v>
                </c:pt>
                <c:pt idx="500">
                  <c:v>3.6542792792792782</c:v>
                </c:pt>
                <c:pt idx="501">
                  <c:v>3.5855855855855854</c:v>
                </c:pt>
                <c:pt idx="502">
                  <c:v>3.59572072072072</c:v>
                </c:pt>
                <c:pt idx="503">
                  <c:v>3.5945945945945952</c:v>
                </c:pt>
                <c:pt idx="504">
                  <c:v>3.5022522522522519</c:v>
                </c:pt>
                <c:pt idx="505">
                  <c:v>3.506756756756757</c:v>
                </c:pt>
                <c:pt idx="506">
                  <c:v>3.5416666666666665</c:v>
                </c:pt>
                <c:pt idx="507">
                  <c:v>3.5270270270270281</c:v>
                </c:pt>
                <c:pt idx="508">
                  <c:v>3.4932432432432421</c:v>
                </c:pt>
                <c:pt idx="509">
                  <c:v>3.4819819819819826</c:v>
                </c:pt>
                <c:pt idx="510">
                  <c:v>3.5540540540540539</c:v>
                </c:pt>
                <c:pt idx="511">
                  <c:v>3.5529279279279282</c:v>
                </c:pt>
                <c:pt idx="512">
                  <c:v>3.5180180180180178</c:v>
                </c:pt>
                <c:pt idx="513">
                  <c:v>3.3108108108108087</c:v>
                </c:pt>
                <c:pt idx="514">
                  <c:v>3.2094594594594588</c:v>
                </c:pt>
                <c:pt idx="515">
                  <c:v>3.1317567567567575</c:v>
                </c:pt>
                <c:pt idx="516">
                  <c:v>3.2274774774774793</c:v>
                </c:pt>
                <c:pt idx="517">
                  <c:v>3.2680180180180187</c:v>
                </c:pt>
                <c:pt idx="518">
                  <c:v>3.3502252252252238</c:v>
                </c:pt>
                <c:pt idx="519">
                  <c:v>3.3851351351351342</c:v>
                </c:pt>
                <c:pt idx="520">
                  <c:v>3.3265765765765769</c:v>
                </c:pt>
                <c:pt idx="521">
                  <c:v>3.3288288288288279</c:v>
                </c:pt>
                <c:pt idx="522">
                  <c:v>3.3119369369369371</c:v>
                </c:pt>
                <c:pt idx="523">
                  <c:v>3.2511261261261262</c:v>
                </c:pt>
                <c:pt idx="524">
                  <c:v>3.246621621621621</c:v>
                </c:pt>
                <c:pt idx="525">
                  <c:v>3.2443693693693691</c:v>
                </c:pt>
                <c:pt idx="526">
                  <c:v>3.237612612612613</c:v>
                </c:pt>
                <c:pt idx="527">
                  <c:v>3.2319819819819826</c:v>
                </c:pt>
                <c:pt idx="528">
                  <c:v>3.224099099099099</c:v>
                </c:pt>
                <c:pt idx="529">
                  <c:v>3.2387387387387392</c:v>
                </c:pt>
                <c:pt idx="530">
                  <c:v>3.442567567567568</c:v>
                </c:pt>
                <c:pt idx="531">
                  <c:v>3.4662162162162158</c:v>
                </c:pt>
                <c:pt idx="532">
                  <c:v>3.4436936936936928</c:v>
                </c:pt>
                <c:pt idx="533">
                  <c:v>3.4087837837837838</c:v>
                </c:pt>
                <c:pt idx="534">
                  <c:v>3.4099099099099086</c:v>
                </c:pt>
                <c:pt idx="535">
                  <c:v>3.3772522522522519</c:v>
                </c:pt>
                <c:pt idx="536">
                  <c:v>3.361486486486486</c:v>
                </c:pt>
                <c:pt idx="537">
                  <c:v>3.3693693693693687</c:v>
                </c:pt>
                <c:pt idx="538">
                  <c:v>3.3299549549549545</c:v>
                </c:pt>
                <c:pt idx="539">
                  <c:v>3.3367117117117115</c:v>
                </c:pt>
                <c:pt idx="540">
                  <c:v>3.3693693693693687</c:v>
                </c:pt>
                <c:pt idx="541">
                  <c:v>3.361486486486486</c:v>
                </c:pt>
                <c:pt idx="542">
                  <c:v>3.3637387387387392</c:v>
                </c:pt>
                <c:pt idx="543">
                  <c:v>3.4403153153153152</c:v>
                </c:pt>
                <c:pt idx="544">
                  <c:v>3.5135135135135132</c:v>
                </c:pt>
                <c:pt idx="545">
                  <c:v>3.5326576576576576</c:v>
                </c:pt>
                <c:pt idx="546">
                  <c:v>3.6137387387387392</c:v>
                </c:pt>
                <c:pt idx="547">
                  <c:v>3.6689189189189193</c:v>
                </c:pt>
                <c:pt idx="548">
                  <c:v>3.711711711711712</c:v>
                </c:pt>
                <c:pt idx="549">
                  <c:v>3.9876126126126126</c:v>
                </c:pt>
                <c:pt idx="550">
                  <c:v>4.0506756756756754</c:v>
                </c:pt>
                <c:pt idx="551">
                  <c:v>4.0518018018018012</c:v>
                </c:pt>
                <c:pt idx="552">
                  <c:v>4.2015765765765742</c:v>
                </c:pt>
                <c:pt idx="553">
                  <c:v>4.2612612612612626</c:v>
                </c:pt>
                <c:pt idx="554">
                  <c:v>4.3344594594594579</c:v>
                </c:pt>
                <c:pt idx="555">
                  <c:v>4.3558558558558538</c:v>
                </c:pt>
                <c:pt idx="556">
                  <c:v>4.281531531531531</c:v>
                </c:pt>
                <c:pt idx="557">
                  <c:v>4.2488738738738734</c:v>
                </c:pt>
                <c:pt idx="558">
                  <c:v>4.2004504504504485</c:v>
                </c:pt>
                <c:pt idx="559">
                  <c:v>4.2612612612612626</c:v>
                </c:pt>
                <c:pt idx="560">
                  <c:v>4.2477477477477468</c:v>
                </c:pt>
                <c:pt idx="561">
                  <c:v>4.2297297297297316</c:v>
                </c:pt>
                <c:pt idx="562">
                  <c:v>4.1610360360360339</c:v>
                </c:pt>
                <c:pt idx="563">
                  <c:v>4.1880630630630638</c:v>
                </c:pt>
                <c:pt idx="564">
                  <c:v>4.1993243243243263</c:v>
                </c:pt>
                <c:pt idx="565">
                  <c:v>4.2184684684684681</c:v>
                </c:pt>
                <c:pt idx="566">
                  <c:v>4.2725225225225234</c:v>
                </c:pt>
                <c:pt idx="567">
                  <c:v>4.4020270270270263</c:v>
                </c:pt>
                <c:pt idx="568">
                  <c:v>4.3164414414414409</c:v>
                </c:pt>
                <c:pt idx="569">
                  <c:v>4.2995495495495488</c:v>
                </c:pt>
                <c:pt idx="570">
                  <c:v>4.174549549549547</c:v>
                </c:pt>
                <c:pt idx="571">
                  <c:v>4.0720720720720713</c:v>
                </c:pt>
                <c:pt idx="572">
                  <c:v>4.0900900900900901</c:v>
                </c:pt>
                <c:pt idx="573">
                  <c:v>4.0033783783783772</c:v>
                </c:pt>
                <c:pt idx="574">
                  <c:v>4.0484234234234258</c:v>
                </c:pt>
                <c:pt idx="575">
                  <c:v>3.9819819819819822</c:v>
                </c:pt>
                <c:pt idx="576">
                  <c:v>3.9943693693693687</c:v>
                </c:pt>
                <c:pt idx="577">
                  <c:v>4.1452702702702684</c:v>
                </c:pt>
                <c:pt idx="578">
                  <c:v>4.1058558558558538</c:v>
                </c:pt>
                <c:pt idx="579">
                  <c:v>4.0855855855855845</c:v>
                </c:pt>
                <c:pt idx="580">
                  <c:v>4.1092342342342354</c:v>
                </c:pt>
                <c:pt idx="581">
                  <c:v>4.1948198198198163</c:v>
                </c:pt>
                <c:pt idx="582">
                  <c:v>4.2849099099099073</c:v>
                </c:pt>
                <c:pt idx="583">
                  <c:v>4.1249999999999973</c:v>
                </c:pt>
                <c:pt idx="584">
                  <c:v>4.1182432432432421</c:v>
                </c:pt>
                <c:pt idx="585">
                  <c:v>4.0664414414414409</c:v>
                </c:pt>
                <c:pt idx="586">
                  <c:v>4.108108108108107</c:v>
                </c:pt>
                <c:pt idx="587">
                  <c:v>4.2094594594594597</c:v>
                </c:pt>
                <c:pt idx="588">
                  <c:v>4.2072072072072055</c:v>
                </c:pt>
                <c:pt idx="589">
                  <c:v>4.2286036036036041</c:v>
                </c:pt>
                <c:pt idx="590">
                  <c:v>4.2623873873873865</c:v>
                </c:pt>
                <c:pt idx="591">
                  <c:v>4.2995495495495488</c:v>
                </c:pt>
                <c:pt idx="592">
                  <c:v>4.3434684684684681</c:v>
                </c:pt>
                <c:pt idx="593">
                  <c:v>4.4324324324324333</c:v>
                </c:pt>
                <c:pt idx="594">
                  <c:v>4.4752252252252269</c:v>
                </c:pt>
                <c:pt idx="595">
                  <c:v>4.3569819819819795</c:v>
                </c:pt>
                <c:pt idx="596">
                  <c:v>4.3772522522522515</c:v>
                </c:pt>
                <c:pt idx="597">
                  <c:v>4.3952702702702684</c:v>
                </c:pt>
                <c:pt idx="598">
                  <c:v>4.4718468468468462</c:v>
                </c:pt>
                <c:pt idx="599">
                  <c:v>4.504504504504502</c:v>
                </c:pt>
                <c:pt idx="600">
                  <c:v>4.4774774774774766</c:v>
                </c:pt>
                <c:pt idx="601">
                  <c:v>4.5551801801801801</c:v>
                </c:pt>
                <c:pt idx="602">
                  <c:v>4.5135135135135105</c:v>
                </c:pt>
                <c:pt idx="603">
                  <c:v>4.504504504504502</c:v>
                </c:pt>
                <c:pt idx="604">
                  <c:v>4.5495495495495488</c:v>
                </c:pt>
                <c:pt idx="605">
                  <c:v>4.5630630630630646</c:v>
                </c:pt>
                <c:pt idx="606">
                  <c:v>4.4797297297297334</c:v>
                </c:pt>
                <c:pt idx="607">
                  <c:v>4.3659909909909889</c:v>
                </c:pt>
                <c:pt idx="608">
                  <c:v>4.2860360360360357</c:v>
                </c:pt>
                <c:pt idx="609">
                  <c:v>4.2274774774774748</c:v>
                </c:pt>
                <c:pt idx="610">
                  <c:v>4.2060810810810825</c:v>
                </c:pt>
                <c:pt idx="611">
                  <c:v>4.5653153153153134</c:v>
                </c:pt>
                <c:pt idx="612">
                  <c:v>4.5822072072072055</c:v>
                </c:pt>
                <c:pt idx="613">
                  <c:v>4.2804054054054053</c:v>
                </c:pt>
                <c:pt idx="614">
                  <c:v>4.424549549549547</c:v>
                </c:pt>
                <c:pt idx="615">
                  <c:v>4.1092342342342354</c:v>
                </c:pt>
                <c:pt idx="616">
                  <c:v>4.3265765765765725</c:v>
                </c:pt>
                <c:pt idx="617">
                  <c:v>4.1565315315315292</c:v>
                </c:pt>
                <c:pt idx="618">
                  <c:v>4.4099099099099091</c:v>
                </c:pt>
                <c:pt idx="619">
                  <c:v>4.4527027027027035</c:v>
                </c:pt>
                <c:pt idx="620">
                  <c:v>4.4313063063063076</c:v>
                </c:pt>
                <c:pt idx="621">
                  <c:v>4.3153153153153134</c:v>
                </c:pt>
                <c:pt idx="622">
                  <c:v>4.3400900900900901</c:v>
                </c:pt>
                <c:pt idx="623">
                  <c:v>4.1475225225225216</c:v>
                </c:pt>
                <c:pt idx="624">
                  <c:v>3.9977477477477485</c:v>
                </c:pt>
                <c:pt idx="625">
                  <c:v>4.0461711711711725</c:v>
                </c:pt>
                <c:pt idx="626">
                  <c:v>4.2274774774774748</c:v>
                </c:pt>
                <c:pt idx="627">
                  <c:v>4.3400900900900901</c:v>
                </c:pt>
                <c:pt idx="628">
                  <c:v>4.2454954954954953</c:v>
                </c:pt>
                <c:pt idx="629">
                  <c:v>4.3581081081081079</c:v>
                </c:pt>
                <c:pt idx="630">
                  <c:v>4.504504504504502</c:v>
                </c:pt>
                <c:pt idx="631">
                  <c:v>4.7578828828828819</c:v>
                </c:pt>
                <c:pt idx="632">
                  <c:v>4.7623873873873865</c:v>
                </c:pt>
                <c:pt idx="633">
                  <c:v>4.6385135135135105</c:v>
                </c:pt>
                <c:pt idx="634">
                  <c:v>4.524774774774774</c:v>
                </c:pt>
                <c:pt idx="635">
                  <c:v>4.5686936936936959</c:v>
                </c:pt>
                <c:pt idx="636">
                  <c:v>4.8513513513513509</c:v>
                </c:pt>
                <c:pt idx="637">
                  <c:v>4.7702702702702702</c:v>
                </c:pt>
                <c:pt idx="638">
                  <c:v>4.6846846846846866</c:v>
                </c:pt>
                <c:pt idx="639">
                  <c:v>4.6463963963963959</c:v>
                </c:pt>
                <c:pt idx="640">
                  <c:v>4.8445945945945947</c:v>
                </c:pt>
                <c:pt idx="641">
                  <c:v>4.8524774774774748</c:v>
                </c:pt>
                <c:pt idx="642">
                  <c:v>4.9279279279279251</c:v>
                </c:pt>
                <c:pt idx="643">
                  <c:v>5.0619369369369336</c:v>
                </c:pt>
                <c:pt idx="644">
                  <c:v>5.0461711711711725</c:v>
                </c:pt>
                <c:pt idx="645">
                  <c:v>5.1768018018018012</c:v>
                </c:pt>
                <c:pt idx="646">
                  <c:v>5.048423423423424</c:v>
                </c:pt>
                <c:pt idx="647">
                  <c:v>4.8716216216216246</c:v>
                </c:pt>
                <c:pt idx="648">
                  <c:v>4.9707207207207231</c:v>
                </c:pt>
                <c:pt idx="649">
                  <c:v>4.8423423423423424</c:v>
                </c:pt>
                <c:pt idx="650">
                  <c:v>4.9189189189189158</c:v>
                </c:pt>
                <c:pt idx="651">
                  <c:v>4.7015765765765742</c:v>
                </c:pt>
                <c:pt idx="652">
                  <c:v>4.6430180180180152</c:v>
                </c:pt>
                <c:pt idx="653">
                  <c:v>4.5630630630630646</c:v>
                </c:pt>
                <c:pt idx="654">
                  <c:v>4.4358108108108105</c:v>
                </c:pt>
                <c:pt idx="655">
                  <c:v>4.531531531531531</c:v>
                </c:pt>
                <c:pt idx="656">
                  <c:v>4.5349099099099082</c:v>
                </c:pt>
                <c:pt idx="657">
                  <c:v>4.5810810810810825</c:v>
                </c:pt>
                <c:pt idx="658">
                  <c:v>4.4887387387387383</c:v>
                </c:pt>
                <c:pt idx="659">
                  <c:v>4.6700450450450441</c:v>
                </c:pt>
                <c:pt idx="660">
                  <c:v>4.7477477477477468</c:v>
                </c:pt>
                <c:pt idx="661">
                  <c:v>4.8783783783783772</c:v>
                </c:pt>
                <c:pt idx="662">
                  <c:v>4.8783783783783772</c:v>
                </c:pt>
                <c:pt idx="663">
                  <c:v>5.0596846846846866</c:v>
                </c:pt>
                <c:pt idx="664">
                  <c:v>4.9470720720720713</c:v>
                </c:pt>
                <c:pt idx="665">
                  <c:v>4.8952702702702684</c:v>
                </c:pt>
                <c:pt idx="666">
                  <c:v>4.8614864864864842</c:v>
                </c:pt>
                <c:pt idx="667">
                  <c:v>4.9740990990990994</c:v>
                </c:pt>
                <c:pt idx="668">
                  <c:v>5.1779279279279251</c:v>
                </c:pt>
                <c:pt idx="669">
                  <c:v>5.1790540540540535</c:v>
                </c:pt>
                <c:pt idx="670">
                  <c:v>5.3468468468468444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106240"/>
        <c:axId val="36107776"/>
      </c:lineChart>
      <c:dateAx>
        <c:axId val="36106240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txPr>
          <a:bodyPr rot="-2700000"/>
          <a:lstStyle/>
          <a:p>
            <a: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es-MX"/>
          </a:p>
        </c:txPr>
        <c:crossAx val="36107776"/>
        <c:crosses val="autoZero"/>
        <c:auto val="1"/>
        <c:lblOffset val="100"/>
        <c:baseTimeUnit val="days"/>
      </c:dateAx>
      <c:valAx>
        <c:axId val="36107776"/>
        <c:scaling>
          <c:orientation val="minMax"/>
          <c:max val="6"/>
          <c:min val="0"/>
        </c:scaling>
        <c:delete val="0"/>
        <c:axPos val="l"/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es-MX"/>
          </a:p>
        </c:txPr>
        <c:crossAx val="36106240"/>
        <c:crosses val="autoZero"/>
        <c:crossBetween val="between"/>
        <c:majorUnit val="1"/>
      </c:valAx>
      <c:spPr>
        <a:solidFill>
          <a:schemeClr val="bg1"/>
        </a:solidFill>
      </c:spPr>
    </c:plotArea>
    <c:legend>
      <c:legendPos val="l"/>
      <c:layout>
        <c:manualLayout>
          <c:xMode val="edge"/>
          <c:yMode val="edge"/>
          <c:x val="0.14444444444444454"/>
          <c:y val="9.2176673228346453E-2"/>
          <c:w val="0.13783333333333339"/>
          <c:h val="0.11451509186351706"/>
        </c:manualLayout>
      </c:layout>
      <c:overlay val="1"/>
      <c:txPr>
        <a:bodyPr/>
        <a:lstStyle/>
        <a:p>
          <a:pPr>
            <a:defRPr sz="140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defRPr>
          </a:pPr>
          <a:endParaRPr lang="es-MX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69C8A-D8B7-40BC-9377-725EB76AB59F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F5171-E6DB-43E4-A993-0B2F5EADCAE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62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817E-9C8A-0E4D-89B2-1AA246CED662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5701-D486-334A-AC79-A38B764A198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6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817E-9C8A-0E4D-89B2-1AA246CED662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5701-D486-334A-AC79-A38B764A198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4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817E-9C8A-0E4D-89B2-1AA246CED662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5701-D486-334A-AC79-A38B764A198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3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817E-9C8A-0E4D-89B2-1AA246CED662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5701-D486-334A-AC79-A38B764A198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1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817E-9C8A-0E4D-89B2-1AA246CED662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5701-D486-334A-AC79-A38B764A198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6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817E-9C8A-0E4D-89B2-1AA246CED662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5701-D486-334A-AC79-A38B764A198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87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817E-9C8A-0E4D-89B2-1AA246CED662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5701-D486-334A-AC79-A38B764A198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7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817E-9C8A-0E4D-89B2-1AA246CED662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5701-D486-334A-AC79-A38B764A198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7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817E-9C8A-0E4D-89B2-1AA246CED662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5701-D486-334A-AC79-A38B764A198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74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817E-9C8A-0E4D-89B2-1AA246CED662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5701-D486-334A-AC79-A38B764A198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0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0817E-9C8A-0E4D-89B2-1AA246CED662}" type="datetimeFigureOut">
              <a:rPr lang="en-US" smtClean="0"/>
              <a:pPr/>
              <a:t>11/1/2011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75701-D486-334A-AC79-A38B764A198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5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Volumes/gbm/Marketing/Works%20in%20Progress/CONVENTION%202011/Final%20versions/new%20backgrounds/Conv%202011%20ppt2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v 2011 ppt2.jpg" descr="/Volumes/gbm/Marketing/Works in Progress/CONVENTION 2011/Final versions/new backgrounds/Conv 2011 ppt2.jpg"/>
          <p:cNvPicPr>
            <a:picLocks noChangeAspect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9232" y="62544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0817E-9C8A-0E4D-89B2-1AA246CED662}" type="datetimeFigureOut">
              <a:rPr lang="en-US" smtClean="0"/>
              <a:pPr/>
              <a:t>11/1/2011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4752" y="62544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22272" y="62544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75701-D486-334A-AC79-A38B764A198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86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143" y="225425"/>
            <a:ext cx="7772400" cy="776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A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ES UN GRAN DÍA PARA NU SKIN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AB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3" descr="Our_Planet_Scenes_1920X1200_543.jpg"/>
          <p:cNvPicPr>
            <a:picLocks noChangeAspect="1"/>
          </p:cNvPicPr>
          <p:nvPr/>
        </p:nvPicPr>
        <p:blipFill>
          <a:blip r:embed="rId2">
            <a:lum bright="10000" contrast="5000"/>
          </a:blip>
          <a:srcRect l="22438" t="12700" r="1588" b="10646"/>
          <a:stretch>
            <a:fillRect/>
          </a:stretch>
        </p:blipFill>
        <p:spPr>
          <a:xfrm>
            <a:off x="0" y="1091821"/>
            <a:ext cx="9144000" cy="5766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M10101107.jpg"/>
          <p:cNvPicPr>
            <a:picLocks noChangeAspect="1"/>
          </p:cNvPicPr>
          <p:nvPr/>
        </p:nvPicPr>
        <p:blipFill>
          <a:blip r:embed="rId2"/>
          <a:srcRect t="202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683" y="368489"/>
            <a:ext cx="775192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50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!Felicidades por ser parte de la familia Nu Skin– que tenga una genial convención!</a:t>
            </a:r>
            <a:endParaRPr lang="es-MX" sz="350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images.ny-pictures.com/photo2/m/14019_m.jpg"/>
          <p:cNvPicPr>
            <a:picLocks noChangeAspect="1" noChangeArrowheads="1"/>
          </p:cNvPicPr>
          <p:nvPr/>
        </p:nvPicPr>
        <p:blipFill>
          <a:blip r:embed="rId2"/>
          <a:srcRect l="3533" t="3817" r="7552" b="3968"/>
          <a:stretch>
            <a:fillRect/>
          </a:stretch>
        </p:blipFill>
        <p:spPr bwMode="auto">
          <a:xfrm>
            <a:off x="5540988" y="1417239"/>
            <a:ext cx="2507192" cy="1965795"/>
          </a:xfrm>
          <a:prstGeom prst="rect">
            <a:avLst/>
          </a:prstGeom>
          <a:noFill/>
        </p:spPr>
      </p:pic>
      <p:pic>
        <p:nvPicPr>
          <p:cNvPr id="1036" name="Picture 12" descr="http://media-3.web.britannica.com/eb-media/55/96055-004-FCED20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975" y="3766777"/>
            <a:ext cx="2804671" cy="1866381"/>
          </a:xfrm>
          <a:prstGeom prst="rect">
            <a:avLst/>
          </a:prstGeom>
          <a:noFill/>
        </p:spPr>
      </p:pic>
      <p:pic>
        <p:nvPicPr>
          <p:cNvPr id="1040" name="Picture 16" descr="http://tradingexchange.com/wp-content/uploads/2011/05/NYSE-Euronext_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19" y="5676323"/>
            <a:ext cx="3212726" cy="936914"/>
          </a:xfrm>
          <a:prstGeom prst="rect">
            <a:avLst/>
          </a:prstGeom>
          <a:noFill/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272143" y="225425"/>
            <a:ext cx="7772400" cy="776061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COMPAÑIA DE CONFIANZA PUBLICA</a:t>
            </a:r>
            <a:endParaRPr lang="en-US" sz="3600" b="1" dirty="0">
              <a:solidFill>
                <a:srgbClr val="008AB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262" y="1032222"/>
            <a:ext cx="4162567" cy="514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  <a:spcBef>
                <a:spcPts val="900"/>
              </a:spcBef>
              <a:spcAft>
                <a:spcPts val="900"/>
              </a:spcAft>
              <a:buBlip>
                <a:blip r:embed="rId5"/>
              </a:buBlip>
            </a:pP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Nu Skin </a:t>
            </a: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se ha cotizado en la Bolsa de Valores en Nueva York desde 1996 (hace 15 años)</a:t>
            </a:r>
          </a:p>
          <a:p>
            <a:pPr>
              <a:lnSpc>
                <a:spcPts val="3400"/>
              </a:lnSpc>
              <a:spcBef>
                <a:spcPts val="900"/>
              </a:spcBef>
              <a:spcAft>
                <a:spcPts val="900"/>
              </a:spcAft>
              <a:buBlip>
                <a:blip r:embed="rId5"/>
              </a:buBlip>
            </a:pP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Capitalización Bursátil de  $3 Billones</a:t>
            </a:r>
          </a:p>
          <a:p>
            <a:pPr>
              <a:lnSpc>
                <a:spcPts val="3400"/>
              </a:lnSpc>
              <a:spcBef>
                <a:spcPts val="900"/>
              </a:spcBef>
              <a:spcAft>
                <a:spcPts val="900"/>
              </a:spcAft>
              <a:buBlip>
                <a:blip r:embed="rId5"/>
              </a:buBlip>
            </a:pP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Accionista respetable</a:t>
            </a:r>
          </a:p>
          <a:p>
            <a:pPr>
              <a:lnSpc>
                <a:spcPts val="3400"/>
              </a:lnSpc>
              <a:spcBef>
                <a:spcPts val="900"/>
              </a:spcBef>
              <a:spcAft>
                <a:spcPts val="900"/>
              </a:spcAft>
              <a:buBlip>
                <a:blip r:embed="rId5"/>
              </a:buBlip>
            </a:pP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De acuerdo a la revista Forbes es</a:t>
            </a: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ta dentro de la 5 compañía con la capitalización bursátil más confiable.</a:t>
            </a:r>
            <a:endParaRPr lang="es-MX" sz="2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/>
        </p:nvGraphicFramePr>
        <p:xfrm>
          <a:off x="5254874" y="1637721"/>
          <a:ext cx="3111202" cy="379407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111202"/>
              </a:tblGrid>
              <a:tr h="63609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NUS</a:t>
                      </a:r>
                      <a:r>
                        <a:rPr lang="en-US" sz="1800" baseline="0" dirty="0" smtClean="0"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Top Shareholders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8AB0"/>
                    </a:solidFill>
                  </a:tcPr>
                </a:tc>
              </a:tr>
              <a:tr h="526331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Royce &amp; Associates</a:t>
                      </a:r>
                      <a:endParaRPr 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26331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Fidelity</a:t>
                      </a:r>
                      <a:r>
                        <a:rPr lang="en-US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Management</a:t>
                      </a:r>
                      <a:endParaRPr 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26331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n-US" sz="16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BlackRock</a:t>
                      </a:r>
                      <a:r>
                        <a:rPr lang="en-US" sz="16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Institutional Trust</a:t>
                      </a:r>
                      <a:endParaRPr 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26331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Vanguard Group</a:t>
                      </a:r>
                      <a:endParaRPr 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26331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Wellington Management</a:t>
                      </a:r>
                      <a:endParaRPr 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26331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Goldman Sachs</a:t>
                      </a:r>
                      <a:endParaRPr 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screen"/>
          <a:srcRect l="1819" t="2409" r="1752"/>
          <a:stretch>
            <a:fillRect/>
          </a:stretch>
        </p:blipFill>
        <p:spPr bwMode="auto">
          <a:xfrm>
            <a:off x="5475611" y="2446754"/>
            <a:ext cx="2654458" cy="2427094"/>
          </a:xfrm>
          <a:prstGeom prst="round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144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-h9L36V3s9Lo/TgP_BSOI11I/AAAAAAAAAVE/cX0Vu9lbS1E/s1600/Foggy%2BBoston%2BThursd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8" t="-1" r="10701" b="35586"/>
          <a:stretch/>
        </p:blipFill>
        <p:spPr bwMode="auto">
          <a:xfrm>
            <a:off x="0" y="1091147"/>
            <a:ext cx="9144000" cy="576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4846" y="184481"/>
            <a:ext cx="8899153" cy="1071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 smtClean="0">
                <a:solidFill>
                  <a:srgbClr val="008AB0"/>
                </a:solidFill>
                <a:latin typeface="Arial" pitchFamily="34" charset="0"/>
                <a:ea typeface="+mj-ea"/>
                <a:cs typeface="Arial" pitchFamily="34" charset="0"/>
              </a:rPr>
              <a:t>EN TIEMPO DE INCERTIDUMBRE DONDE EL PRONÓSTICO DE TODA LA ECONOMÍA ESTA NUBLADO….</a:t>
            </a:r>
            <a:endParaRPr kumimoji="0" lang="es-MX" sz="2400" b="1" i="0" u="none" strike="noStrike" kern="1200" cap="none" spc="0" normalizeH="0" baseline="0" dirty="0">
              <a:ln>
                <a:noFill/>
              </a:ln>
              <a:solidFill>
                <a:srgbClr val="008AB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5958" y="1351129"/>
            <a:ext cx="30980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Disturbios en Grecia </a:t>
            </a:r>
            <a:endParaRPr lang="es-MX" sz="22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5714" y="3223151"/>
            <a:ext cx="3168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Retiro inseguro </a:t>
            </a:r>
            <a:endParaRPr lang="es-MX" sz="22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3030" y="2515745"/>
            <a:ext cx="40351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Alta tasa de desempleo alta </a:t>
            </a:r>
            <a:endParaRPr lang="es-MX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256" y="2599897"/>
            <a:ext cx="2997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Volatilbilidad en el mercado de valores</a:t>
            </a:r>
            <a:endParaRPr lang="es-MX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944" y="1653657"/>
            <a:ext cx="5629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Problemas de Endeudamiento Global </a:t>
            </a:r>
            <a:endParaRPr lang="es-MX" sz="2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9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4846" y="184481"/>
            <a:ext cx="8517015" cy="776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A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. .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A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EL FUTURO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8A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EN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A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NU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A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SKIN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A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JAMAS HABÍA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8A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SIDO TAN BRILLANTE Y CON UNA VISIÓN CLARA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AB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3" descr="Our_Planet_Scenes_1920X1200_56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8570" r="15952" b="23968"/>
          <a:stretch/>
        </p:blipFill>
        <p:spPr>
          <a:xfrm>
            <a:off x="-1" y="1101026"/>
            <a:ext cx="9144001" cy="5756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5605153"/>
            <a:ext cx="1353787" cy="950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33854" y="5579423"/>
            <a:ext cx="1353787" cy="950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0" y="762000"/>
          <a:ext cx="91440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3048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3200" b="1" dirty="0" smtClean="0">
                <a:solidFill>
                  <a:srgbClr val="008AB0"/>
                </a:solidFill>
                <a:latin typeface="Arial" pitchFamily="34" charset="0"/>
                <a:ea typeface="ＭＳ Ｐゴシック"/>
                <a:cs typeface="Arial" pitchFamily="34" charset="0"/>
              </a:rPr>
              <a:t>NUS: </a:t>
            </a:r>
            <a:r>
              <a:rPr lang="es-MX" sz="3200" b="1" dirty="0" smtClean="0">
                <a:solidFill>
                  <a:srgbClr val="008AB0"/>
                </a:solidFill>
                <a:latin typeface="Arial" pitchFamily="34" charset="0"/>
                <a:ea typeface="ＭＳ Ｐゴシック"/>
                <a:cs typeface="Arial" pitchFamily="34" charset="0"/>
              </a:rPr>
              <a:t>DESARROLLO DEL PRECIO DE LOS VALORES</a:t>
            </a:r>
            <a:endParaRPr lang="es-MX" sz="3200" b="1" dirty="0">
              <a:solidFill>
                <a:srgbClr val="008AB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985652" y="1270660"/>
            <a:ext cx="7291449" cy="3040083"/>
          </a:xfrm>
          <a:prstGeom prst="straightConnector1">
            <a:avLst/>
          </a:prstGeom>
          <a:ln w="69850"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lumMod val="50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tailEnd type="triangle" w="med" len="sm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20533036">
            <a:off x="5645728" y="1717649"/>
            <a:ext cx="9797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/>
                <a:cs typeface="Arial" pitchFamily="34" charset="0"/>
              </a:rPr>
              <a:t>+435%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8077200" y="6663267"/>
            <a:ext cx="1066800" cy="1947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F8948E8D-C878-4D09-970A-FB6E2C1ECBD2}" type="slidenum">
              <a:rPr lang="en-US" sz="1200">
                <a:solidFill>
                  <a:prstClr val="white"/>
                </a:solidFill>
                <a:latin typeface="Arial" charset="0"/>
                <a:ea typeface="ＭＳ Ｐゴシック" pitchFamily="36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200" dirty="0">
              <a:solidFill>
                <a:prstClr val="white"/>
              </a:solidFill>
              <a:latin typeface="Arial" charset="0"/>
              <a:ea typeface="ＭＳ Ｐゴシック" pitchFamily="3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489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5605153"/>
            <a:ext cx="1353787" cy="950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33854" y="5579423"/>
            <a:ext cx="1353787" cy="950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/>
          <p:nvPr/>
        </p:nvGraphicFramePr>
        <p:xfrm>
          <a:off x="0" y="762000"/>
          <a:ext cx="91440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3048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8AB0"/>
                </a:solidFill>
                <a:latin typeface="Arial" pitchFamily="34" charset="0"/>
                <a:ea typeface="ＭＳ Ｐゴシック"/>
                <a:cs typeface="Arial" pitchFamily="34" charset="0"/>
              </a:rPr>
              <a:t>NUS vs. </a:t>
            </a:r>
            <a:r>
              <a:rPr lang="en-US" sz="3200" b="1" dirty="0" smtClean="0">
                <a:solidFill>
                  <a:srgbClr val="008AB0"/>
                </a:solidFill>
                <a:latin typeface="Arial" pitchFamily="34" charset="0"/>
                <a:ea typeface="ＭＳ Ｐゴシック"/>
                <a:cs typeface="Arial" pitchFamily="34" charset="0"/>
              </a:rPr>
              <a:t>MERCADO DE VALORES </a:t>
            </a:r>
            <a:endParaRPr lang="en-US" sz="3200" b="1" dirty="0">
              <a:solidFill>
                <a:srgbClr val="008AB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8077200" y="6663267"/>
            <a:ext cx="1066800" cy="1947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F8948E8D-C878-4D09-970A-FB6E2C1ECBD2}" type="slidenum">
              <a:rPr lang="en-US" sz="1200">
                <a:solidFill>
                  <a:prstClr val="white"/>
                </a:solidFill>
                <a:latin typeface="Arial" charset="0"/>
                <a:ea typeface="ＭＳ Ｐゴシック" pitchFamily="36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200" dirty="0">
              <a:solidFill>
                <a:prstClr val="white"/>
              </a:solidFill>
              <a:latin typeface="Arial" charset="0"/>
              <a:ea typeface="ＭＳ Ｐゴシック" pitchFamily="36" charset="-128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30139" y="748148"/>
            <a:ext cx="3028209" cy="2078182"/>
          </a:xfrm>
          <a:prstGeom prst="ellipse">
            <a:avLst/>
          </a:prstGeom>
          <a:solidFill>
            <a:srgbClr val="008AB0">
              <a:alpha val="75000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MX" sz="2000" b="1" dirty="0" smtClean="0">
                <a:latin typeface="Arial" pitchFamily="34" charset="0"/>
                <a:cs typeface="Arial" pitchFamily="34" charset="0"/>
              </a:rPr>
              <a:t>!Nu Skin </a:t>
            </a:r>
            <a:r>
              <a:rPr lang="es-MX" sz="2000" b="1" dirty="0" smtClean="0">
                <a:latin typeface="Arial" pitchFamily="34" charset="0"/>
                <a:cs typeface="Arial" pitchFamily="34" charset="0"/>
              </a:rPr>
              <a:t>ha superado el mercado de valores cas 6 veces!</a:t>
            </a:r>
            <a:endParaRPr lang="es-MX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89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05153"/>
            <a:ext cx="1353787" cy="950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33854" y="5579423"/>
            <a:ext cx="1353787" cy="950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272142" y="218364"/>
            <a:ext cx="8598903" cy="887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A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ES GENIAL QUE W</a:t>
            </a:r>
            <a:r>
              <a:rPr kumimoji="0" lang="en-US" sz="2900" b="1" i="0" u="none" strike="noStrike" kern="1200" cap="none" spc="0" normalizeH="0" noProof="0" dirty="0" smtClean="0">
                <a:ln>
                  <a:noFill/>
                </a:ln>
                <a:solidFill>
                  <a:srgbClr val="008A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ALL </a:t>
            </a:r>
            <a:r>
              <a:rPr kumimoji="0" lang="en-US" sz="2900" b="1" i="0" u="none" strike="noStrike" kern="1200" cap="none" spc="0" normalizeH="0" noProof="0" dirty="0" smtClean="0">
                <a:ln>
                  <a:noFill/>
                </a:ln>
                <a:solidFill>
                  <a:srgbClr val="008A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STREET </a:t>
            </a:r>
            <a:r>
              <a:rPr kumimoji="0" lang="en-US" sz="2900" b="1" i="0" u="none" strike="noStrike" kern="1200" cap="none" spc="0" normalizeH="0" noProof="0" dirty="0" smtClean="0">
                <a:ln>
                  <a:noFill/>
                </a:ln>
                <a:solidFill>
                  <a:srgbClr val="008A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RECONOZCA NUESTRO VALOR, PERO </a:t>
            </a:r>
            <a:r>
              <a:rPr kumimoji="0" lang="en-US" sz="2900" b="1" i="0" u="none" strike="noStrike" kern="1200" cap="none" spc="0" normalizeH="0" noProof="0" dirty="0" smtClean="0">
                <a:ln>
                  <a:noFill/>
                </a:ln>
                <a:solidFill>
                  <a:srgbClr val="008A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. .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8AB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211283"/>
            <a:ext cx="9144000" cy="5646717"/>
            <a:chOff x="0" y="1211283"/>
            <a:chExt cx="9144000" cy="5646717"/>
          </a:xfrm>
        </p:grpSpPr>
        <p:pic>
          <p:nvPicPr>
            <p:cNvPr id="3" name="Picture 2" descr="RM0803040.jpg"/>
            <p:cNvPicPr>
              <a:picLocks noChangeAspect="1"/>
            </p:cNvPicPr>
            <p:nvPr/>
          </p:nvPicPr>
          <p:blipFill>
            <a:blip r:embed="rId2"/>
            <a:srcRect t="7333"/>
            <a:stretch>
              <a:fillRect/>
            </a:stretch>
          </p:blipFill>
          <p:spPr>
            <a:xfrm>
              <a:off x="0" y="1211283"/>
              <a:ext cx="9144000" cy="564671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92526" y="1618055"/>
              <a:ext cx="7937325" cy="2657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s-MX" sz="23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Nuestra misión es </a:t>
              </a:r>
              <a:r>
                <a:rPr lang="es-MX" sz="2300" b="1" dirty="0" smtClean="0">
                  <a:solidFill>
                    <a:srgbClr val="008AB0"/>
                  </a:solidFill>
                  <a:latin typeface="Arial" pitchFamily="34" charset="0"/>
                  <a:cs typeface="Arial" pitchFamily="34" charset="0"/>
                </a:rPr>
                <a:t>SER UNA FUERZA DE BIEN </a:t>
              </a:r>
              <a:r>
                <a:rPr lang="es-MX" sz="23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 lo largo del mundo al darle el poder a la gente de mejorar sus vidas al tener gratificantes oportunidades de negocio, innovadores productos y </a:t>
              </a:r>
              <a:r>
                <a:rPr lang="es-MX" sz="23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una cultura enriquecedora edificante</a:t>
              </a:r>
              <a:endParaRPr lang="es-MX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527343"/>
            <a:ext cx="1596788" cy="1037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47212" y="5502322"/>
            <a:ext cx="1596788" cy="10372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600" y="3048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8AB0"/>
                </a:solidFill>
                <a:latin typeface="Arial" pitchFamily="34" charset="0"/>
                <a:ea typeface="ＭＳ Ｐゴシック"/>
                <a:cs typeface="Arial" pitchFamily="34" charset="0"/>
              </a:rPr>
              <a:t>NU SKIN </a:t>
            </a:r>
            <a:r>
              <a:rPr lang="en-US" sz="3200" b="1" dirty="0" smtClean="0">
                <a:solidFill>
                  <a:srgbClr val="008AB0"/>
                </a:solidFill>
                <a:latin typeface="Arial" pitchFamily="34" charset="0"/>
                <a:ea typeface="ＭＳ Ｐゴシック"/>
                <a:cs typeface="Arial" pitchFamily="34" charset="0"/>
              </a:rPr>
              <a:t>ES UNA COMPAÑIA DIFERENTE</a:t>
            </a:r>
            <a:endParaRPr lang="en-US" sz="3200" b="1" dirty="0">
              <a:solidFill>
                <a:srgbClr val="008AB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4" name="Picture 3" descr="RM0920259.jpg"/>
          <p:cNvPicPr>
            <a:picLocks noChangeAspect="1"/>
          </p:cNvPicPr>
          <p:nvPr/>
        </p:nvPicPr>
        <p:blipFill>
          <a:blip r:embed="rId2"/>
          <a:srcRect t="9602"/>
          <a:stretch>
            <a:fillRect/>
          </a:stretch>
        </p:blipFill>
        <p:spPr>
          <a:xfrm>
            <a:off x="328917" y="1160060"/>
            <a:ext cx="1755633" cy="2381534"/>
          </a:xfrm>
          <a:prstGeom prst="rect">
            <a:avLst/>
          </a:prstGeom>
        </p:spPr>
      </p:pic>
      <p:pic>
        <p:nvPicPr>
          <p:cNvPr id="6" name="Picture 5" descr="RM10105824.jpg"/>
          <p:cNvPicPr>
            <a:picLocks noChangeAspect="1"/>
          </p:cNvPicPr>
          <p:nvPr/>
        </p:nvPicPr>
        <p:blipFill>
          <a:blip r:embed="rId3"/>
          <a:srcRect r="5273"/>
          <a:stretch>
            <a:fillRect/>
          </a:stretch>
        </p:blipFill>
        <p:spPr>
          <a:xfrm>
            <a:off x="2381469" y="1541575"/>
            <a:ext cx="3036689" cy="2136293"/>
          </a:xfrm>
          <a:prstGeom prst="rect">
            <a:avLst/>
          </a:prstGeom>
        </p:spPr>
      </p:pic>
      <p:pic>
        <p:nvPicPr>
          <p:cNvPr id="7" name="Picture 6" descr="RM08040006.jpg"/>
          <p:cNvPicPr>
            <a:picLocks noChangeAspect="1"/>
          </p:cNvPicPr>
          <p:nvPr/>
        </p:nvPicPr>
        <p:blipFill>
          <a:blip r:embed="rId4"/>
          <a:srcRect b="8652"/>
          <a:stretch>
            <a:fillRect/>
          </a:stretch>
        </p:blipFill>
        <p:spPr>
          <a:xfrm>
            <a:off x="7008787" y="3821372"/>
            <a:ext cx="1851875" cy="2538484"/>
          </a:xfrm>
          <a:prstGeom prst="rect">
            <a:avLst/>
          </a:prstGeom>
        </p:spPr>
      </p:pic>
      <p:pic>
        <p:nvPicPr>
          <p:cNvPr id="8" name="Picture 7" descr="RM10101024.jpg"/>
          <p:cNvPicPr>
            <a:picLocks noChangeAspect="1"/>
          </p:cNvPicPr>
          <p:nvPr/>
        </p:nvPicPr>
        <p:blipFill>
          <a:blip r:embed="rId5"/>
          <a:srcRect l="5702" t="5370"/>
          <a:stretch>
            <a:fillRect/>
          </a:stretch>
        </p:blipFill>
        <p:spPr>
          <a:xfrm>
            <a:off x="3439236" y="3944211"/>
            <a:ext cx="3275462" cy="21904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95583" y="1241949"/>
            <a:ext cx="3398292" cy="237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MX" sz="2300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Solamente crecemos </a:t>
            </a:r>
            <a:r>
              <a:rPr lang="es-MX" sz="2300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al ayudar a otros. En</a:t>
            </a:r>
            <a:r>
              <a:rPr lang="es-MX" sz="2300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 Nu Skin, tu e conviertes en el líder al ayudar a alguien más a tener </a:t>
            </a:r>
            <a:r>
              <a:rPr lang="es-MX" sz="2300" dirty="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éxito.</a:t>
            </a:r>
            <a:endParaRPr lang="es-MX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528" y="4192141"/>
            <a:ext cx="2959288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s-MX" sz="2800" smtClean="0">
                <a:solidFill>
                  <a:srgbClr val="008AB0"/>
                </a:solidFill>
                <a:latin typeface="Arial" pitchFamily="34" charset="0"/>
                <a:cs typeface="Arial" pitchFamily="34" charset="0"/>
              </a:rPr>
              <a:t>“Yo no descanso hasta haber ayudado a alguien a tener exito”</a:t>
            </a:r>
            <a:endParaRPr lang="es-MX" sz="2800" i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rfer du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5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lt Palace Convention 2011 ppt 4 by 3 rati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Salt Palace Convention 2011 ppt 4 by 3 ratio</Template>
  <TotalTime>511</TotalTime>
  <Words>283</Words>
  <Application>Microsoft Office PowerPoint</Application>
  <PresentationFormat>Presentación en pantalla (4:3)</PresentationFormat>
  <Paragraphs>32</Paragraphs>
  <Slides>10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Salt Palace Convention 2011 ppt 4 by 3 ratio</vt:lpstr>
      <vt:lpstr>Presentación de PowerPoint</vt:lpstr>
      <vt:lpstr>COMPAÑIA DE CONFIANZA PUBLICA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Nu Skin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dsalmon</dc:creator>
  <cp:lastModifiedBy>Alesousa</cp:lastModifiedBy>
  <cp:revision>81</cp:revision>
  <cp:lastPrinted>2011-09-07T22:52:51Z</cp:lastPrinted>
  <dcterms:created xsi:type="dcterms:W3CDTF">2011-10-25T21:57:11Z</dcterms:created>
  <dcterms:modified xsi:type="dcterms:W3CDTF">2011-11-01T16:40:54Z</dcterms:modified>
</cp:coreProperties>
</file>